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3" r:id="rId5"/>
    <p:sldMasterId id="2147483717" r:id="rId6"/>
    <p:sldMasterId id="2147483734" r:id="rId7"/>
    <p:sldMasterId id="2147483678" r:id="rId8"/>
  </p:sldMasterIdLst>
  <p:notesMasterIdLst>
    <p:notesMasterId r:id="rId21"/>
  </p:notesMasterIdLst>
  <p:sldIdLst>
    <p:sldId id="2147483637" r:id="rId9"/>
    <p:sldId id="2147483633" r:id="rId10"/>
    <p:sldId id="262" r:id="rId11"/>
    <p:sldId id="263" r:id="rId12"/>
    <p:sldId id="261" r:id="rId13"/>
    <p:sldId id="2147483645" r:id="rId14"/>
    <p:sldId id="260" r:id="rId15"/>
    <p:sldId id="2147483635" r:id="rId16"/>
    <p:sldId id="2147483646" r:id="rId17"/>
    <p:sldId id="258" r:id="rId18"/>
    <p:sldId id="257" r:id="rId19"/>
    <p:sldId id="259" r:id="rId20"/>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3DB522-11A9-F1B3-7189-C5BE9E76A2EA}" name="Hampton, Mark C CIV DLA SMALL BUSINESS PROG (USA)" initials="MH" userId="S::Mark.Hampton@dla.mil::2ddfb970-c57d-40fd-a352-3c32a64e7012" providerId="AD"/>
  <p188:author id="{E125C77D-1EC8-15A5-3835-610DF5575008}" name="Robertson, Dana Anne CIV DLA OFFICE OF DIRECTOR (USA)" initials="DR" userId="S::Dana.Robertson@dla.mil::f21c9a03-5b49-44c9-8a5e-442df53b3a14" providerId="AD"/>
  <p188:author id="{5F558781-2435-E816-1925-9E6FBAE9A77E}" name="Wunderly, Brooke Taylor CIV DLA ACQUISITION (USA)" initials="BW" userId="S::Brooke.Wunderly@dla.mil::90cfd772-d937-4c7a-a6b6-b39352337553" providerId="AD"/>
  <p188:author id="{F40EF7EA-5471-7D38-26A7-8BDF68FE1313}" name="Caffarena, Rosana M." initials="RC" userId="S::rcaffarena@koniag-gs.com::eab65571-eb4b-45c9-b5a0-35b4f7d5fd16" providerId="AD"/>
  <p188:author id="{ACD983F6-399B-16C2-8A93-5F3E266C4C75}" name="Rowland, Nicole M CIV DLA OFFICE OF DIRECTOR (USA)" initials="R(" userId="S::nicole.rowland@dla.mil::655bc2f3-721e-41e5-a061-c6f73b3c9801" providerId="AD"/>
  <p188:author id="{BB17A9F9-8EC3-BAC3-C575-72E5BBCB7032}" name="Rowland, Nicole M CIV DLA OFFICE OF DIRECTOR (USA)" initials="NR" userId="S::Nicole.Rowland@dla.mil::655bc2f3-721e-41e5-a061-c6f73b3c98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99"/>
    <a:srgbClr val="FEFEFE"/>
    <a:srgbClr val="21412D"/>
    <a:srgbClr val="306143"/>
    <a:srgbClr val="7EC099"/>
    <a:srgbClr val="A9D4BA"/>
    <a:srgbClr val="D4E9DB"/>
    <a:srgbClr val="3E805A"/>
    <a:srgbClr val="5F401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6" d="100"/>
          <a:sy n="96" d="100"/>
        </p:scale>
        <p:origin x="166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ton, Mark C CIV DLA SMALL BUSINESS PROG (USA)" userId="2ddfb970-c57d-40fd-a352-3c32a64e7012" providerId="ADAL" clId="{E32B8A4C-BD3E-4FDE-B003-0F4864E262CA}"/>
    <pc:docChg chg="delSld delMainMaster">
      <pc:chgData name="Hampton, Mark C CIV DLA SMALL BUSINESS PROG (USA)" userId="2ddfb970-c57d-40fd-a352-3c32a64e7012" providerId="ADAL" clId="{E32B8A4C-BD3E-4FDE-B003-0F4864E262CA}" dt="2026-04-16T19:01:32.556" v="3" actId="47"/>
      <pc:docMkLst>
        <pc:docMk/>
      </pc:docMkLst>
      <pc:sldChg chg="del">
        <pc:chgData name="Hampton, Mark C CIV DLA SMALL BUSINESS PROG (USA)" userId="2ddfb970-c57d-40fd-a352-3c32a64e7012" providerId="ADAL" clId="{E32B8A4C-BD3E-4FDE-B003-0F4864E262CA}" dt="2026-04-16T19:01:28.544" v="2" actId="47"/>
        <pc:sldMkLst>
          <pc:docMk/>
          <pc:sldMk cId="365351809" sldId="256"/>
        </pc:sldMkLst>
      </pc:sldChg>
      <pc:sldChg chg="del">
        <pc:chgData name="Hampton, Mark C CIV DLA SMALL BUSINESS PROG (USA)" userId="2ddfb970-c57d-40fd-a352-3c32a64e7012" providerId="ADAL" clId="{E32B8A4C-BD3E-4FDE-B003-0F4864E262CA}" dt="2026-04-16T19:01:26.287" v="0" actId="47"/>
        <pc:sldMkLst>
          <pc:docMk/>
          <pc:sldMk cId="813985371" sldId="284"/>
        </pc:sldMkLst>
      </pc:sldChg>
      <pc:sldChg chg="del">
        <pc:chgData name="Hampton, Mark C CIV DLA SMALL BUSINESS PROG (USA)" userId="2ddfb970-c57d-40fd-a352-3c32a64e7012" providerId="ADAL" clId="{E32B8A4C-BD3E-4FDE-B003-0F4864E262CA}" dt="2026-04-16T19:01:27.444" v="1" actId="47"/>
        <pc:sldMkLst>
          <pc:docMk/>
          <pc:sldMk cId="870323654" sldId="286"/>
        </pc:sldMkLst>
      </pc:sldChg>
      <pc:sldChg chg="del">
        <pc:chgData name="Hampton, Mark C CIV DLA SMALL BUSINESS PROG (USA)" userId="2ddfb970-c57d-40fd-a352-3c32a64e7012" providerId="ADAL" clId="{E32B8A4C-BD3E-4FDE-B003-0F4864E262CA}" dt="2026-04-16T19:01:32.556" v="3" actId="47"/>
        <pc:sldMkLst>
          <pc:docMk/>
          <pc:sldMk cId="351420891" sldId="2147483647"/>
        </pc:sldMkLst>
      </pc:sldChg>
      <pc:sldMasterChg chg="del delSldLayout">
        <pc:chgData name="Hampton, Mark C CIV DLA SMALL BUSINESS PROG (USA)" userId="2ddfb970-c57d-40fd-a352-3c32a64e7012" providerId="ADAL" clId="{E32B8A4C-BD3E-4FDE-B003-0F4864E262CA}" dt="2026-04-16T19:01:26.287" v="0" actId="47"/>
        <pc:sldMasterMkLst>
          <pc:docMk/>
          <pc:sldMasterMk cId="168234609" sldId="2147483754"/>
        </pc:sldMasterMkLst>
        <pc:sldLayoutChg chg="del">
          <pc:chgData name="Hampton, Mark C CIV DLA SMALL BUSINESS PROG (USA)" userId="2ddfb970-c57d-40fd-a352-3c32a64e7012" providerId="ADAL" clId="{E32B8A4C-BD3E-4FDE-B003-0F4864E262CA}" dt="2026-04-16T19:01:26.287" v="0" actId="47"/>
          <pc:sldLayoutMkLst>
            <pc:docMk/>
            <pc:sldMasterMk cId="168234609" sldId="2147483754"/>
            <pc:sldLayoutMk cId="2896187041" sldId="2147483755"/>
          </pc:sldLayoutMkLst>
        </pc:sldLayoutChg>
        <pc:sldLayoutChg chg="del">
          <pc:chgData name="Hampton, Mark C CIV DLA SMALL BUSINESS PROG (USA)" userId="2ddfb970-c57d-40fd-a352-3c32a64e7012" providerId="ADAL" clId="{E32B8A4C-BD3E-4FDE-B003-0F4864E262CA}" dt="2026-04-16T19:01:26.287" v="0" actId="47"/>
          <pc:sldLayoutMkLst>
            <pc:docMk/>
            <pc:sldMasterMk cId="168234609" sldId="2147483754"/>
            <pc:sldLayoutMk cId="4117153331" sldId="21474837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8D332-43D0-4B20-A9BF-F1DE1F6D7807}" type="datetimeFigureOut">
              <a:rPr lang="en-US" smtClean="0"/>
              <a:t>4/16/2026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1FD76-DE94-4153-B3FD-B67D6D978815}" type="slidenum">
              <a:rPr lang="en-US" smtClean="0"/>
              <a:t>‹#›</a:t>
            </a:fld>
            <a:endParaRPr lang="en-US" dirty="0"/>
          </a:p>
        </p:txBody>
      </p:sp>
    </p:spTree>
    <p:extLst>
      <p:ext uri="{BB962C8B-B14F-4D97-AF65-F5344CB8AC3E}">
        <p14:creationId xmlns:p14="http://schemas.microsoft.com/office/powerpoint/2010/main" val="29494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CUI">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28FCADA-951D-C28F-CEEA-1022AF9EFE54}"/>
              </a:ext>
            </a:extLst>
          </p:cNvPr>
          <p:cNvSpPr>
            <a:spLocks noGrp="1"/>
          </p:cNvSpPr>
          <p:nvPr>
            <p:ph type="body" sz="quarter" idx="13" hasCustomPrompt="1"/>
          </p:nvPr>
        </p:nvSpPr>
        <p:spPr>
          <a:xfrm>
            <a:off x="304800" y="1683657"/>
            <a:ext cx="2998779" cy="806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US" sz="2400" i="0" u="none" strike="noStrike" cap="none" spc="0" normalizeH="0" baseline="0" smtClean="0">
                <a:ln>
                  <a:noFill/>
                </a:ln>
                <a:solidFill>
                  <a:schemeClr val="tx1"/>
                </a:solidFill>
                <a:effectLst/>
                <a:uLnTx/>
                <a:uFillTx/>
                <a:latin typeface="+mj-lt"/>
                <a:cs typeface="Arial"/>
              </a:defRPr>
            </a:lvl1pPr>
            <a:lvl2pPr>
              <a:defRPr lang="en-US" smtClean="0"/>
            </a:lvl2pPr>
            <a:lvl3pPr>
              <a:defRPr lang="en-US" smtClean="0"/>
            </a:lvl3pPr>
            <a:lvl4pPr>
              <a:defRPr lang="en-US" smtClean="0"/>
            </a:lvl4pPr>
            <a:lvl5pPr>
              <a:defRPr lang="en-US"/>
            </a:lvl5pPr>
          </a:lstStyle>
          <a:p>
            <a:pPr marR="0" lvl="0" defTabSz="457200" fontAlgn="auto">
              <a:lnSpc>
                <a:spcPct val="100000"/>
              </a:lnSpc>
              <a:spcBef>
                <a:spcPts val="0"/>
              </a:spcBef>
              <a:spcAft>
                <a:spcPts val="0"/>
              </a:spcAft>
              <a:buClrTx/>
              <a:buSzTx/>
              <a:tabLst/>
            </a:pPr>
            <a:r>
              <a:rPr kumimoji="0" lang="en-US" sz="2400" b="1" i="0" u="none" strike="noStrike" kern="1200" cap="none" spc="0" normalizeH="0" baseline="0" noProof="0">
                <a:ln>
                  <a:noFill/>
                </a:ln>
                <a:solidFill>
                  <a:schemeClr val="tx1"/>
                </a:solidFill>
                <a:effectLst/>
                <a:uLnTx/>
                <a:uFillTx/>
                <a:latin typeface="+mj-lt"/>
                <a:ea typeface="+mn-ea"/>
                <a:cs typeface="Arial"/>
              </a:rPr>
              <a:t>Title in Bold Arial Font – 24pts</a:t>
            </a:r>
          </a:p>
        </p:txBody>
      </p:sp>
      <p:sp>
        <p:nvSpPr>
          <p:cNvPr id="18" name="Text Placeholder 12">
            <a:extLst>
              <a:ext uri="{FF2B5EF4-FFF2-40B4-BE49-F238E27FC236}">
                <a16:creationId xmlns:a16="http://schemas.microsoft.com/office/drawing/2014/main" id="{074640F8-6D35-AA6B-FC9F-D7CC1940EC4A}"/>
              </a:ext>
            </a:extLst>
          </p:cNvPr>
          <p:cNvSpPr>
            <a:spLocks noGrp="1"/>
          </p:cNvSpPr>
          <p:nvPr>
            <p:ph type="body" sz="quarter" idx="15" hasCustomPrompt="1"/>
          </p:nvPr>
        </p:nvSpPr>
        <p:spPr>
          <a:xfrm>
            <a:off x="304800" y="2475382"/>
            <a:ext cx="1654629" cy="480131"/>
          </a:xfrm>
          <a:prstGeom prst="rect">
            <a:avLst/>
          </a:prstGeom>
          <a:noFill/>
        </p:spPr>
        <p:txBody>
          <a:bodyPr wrap="square" lIns="91440" tIns="45720" rIns="91440" bIns="45720" rtlCol="0" anchor="t">
            <a:noAutofit/>
          </a:bodyPr>
          <a:lstStyle>
            <a:lvl1pPr>
              <a:spcBef>
                <a:spcPts val="0"/>
              </a:spcBef>
              <a:defRPr lang="en-US" sz="1400" smtClean="0">
                <a:solidFill>
                  <a:schemeClr val="tx1"/>
                </a:solidFill>
                <a:latin typeface="+mj-lt"/>
              </a:defRPr>
            </a:lvl1pPr>
            <a:lvl2pPr>
              <a:defRPr lang="en-US" smtClean="0"/>
            </a:lvl2pPr>
            <a:lvl3pPr>
              <a:defRPr lang="en-US" smtClean="0"/>
            </a:lvl3pPr>
            <a:lvl4pPr>
              <a:defRPr lang="en-US" smtClean="0"/>
            </a:lvl4pPr>
            <a:lvl5pPr>
              <a:defRPr lang="en-US"/>
            </a:lvl5pPr>
          </a:lstStyle>
          <a:p>
            <a:r>
              <a:rPr lang="en-US"/>
              <a:t>Briefer, Position​ Month DD, YYYY</a:t>
            </a:r>
          </a:p>
        </p:txBody>
      </p:sp>
      <p:sp>
        <p:nvSpPr>
          <p:cNvPr id="12" name="Text Placeholder 7">
            <a:extLst>
              <a:ext uri="{FF2B5EF4-FFF2-40B4-BE49-F238E27FC236}">
                <a16:creationId xmlns:a16="http://schemas.microsoft.com/office/drawing/2014/main" id="{A0018C44-BC28-0AF3-36FF-56ED9AC326CE}"/>
              </a:ext>
            </a:extLst>
          </p:cNvPr>
          <p:cNvSpPr>
            <a:spLocks noGrp="1"/>
          </p:cNvSpPr>
          <p:nvPr>
            <p:ph type="body" sz="quarter" idx="10" hasCustomPrompt="1"/>
          </p:nvPr>
        </p:nvSpPr>
        <p:spPr>
          <a:xfrm>
            <a:off x="305133" y="5720180"/>
            <a:ext cx="2361867" cy="830997"/>
          </a:xfrm>
          <a:prstGeom prst="rect">
            <a:avLst/>
          </a:prstGeom>
          <a:noFill/>
          <a:ln>
            <a:solidFill>
              <a:srgbClr val="C9AD62"/>
            </a:solidFill>
          </a:ln>
        </p:spPr>
        <p:txBody>
          <a:bodyPr wrap="square" rtlCol="0" anchor="t" anchorCtr="0">
            <a:noAutofit/>
          </a:bodyPr>
          <a:lstStyle>
            <a:lvl1pPr marL="0" indent="0">
              <a:lnSpc>
                <a:spcPct val="100000"/>
              </a:lnSpc>
              <a:spcBef>
                <a:spcPts val="0"/>
              </a:spcBef>
              <a:buNone/>
              <a:defRPr lang="en-US" sz="1200" b="0" dirty="0" smtClean="0">
                <a:solidFill>
                  <a:srgbClr val="C9AD62"/>
                </a:solidFill>
                <a:latin typeface="+mn-lt"/>
              </a:defRPr>
            </a:lvl1pPr>
          </a:lstStyle>
          <a:p>
            <a:pPr lvl="0"/>
            <a:r>
              <a:rPr lang="en-US"/>
              <a:t>Controlled by:  </a:t>
            </a:r>
          </a:p>
          <a:p>
            <a:pPr lvl="0"/>
            <a:r>
              <a:rPr lang="en-US"/>
              <a:t>CUI Category:  </a:t>
            </a:r>
          </a:p>
          <a:p>
            <a:pPr lvl="0"/>
            <a:r>
              <a:rPr lang="en-US"/>
              <a:t>Dissemination Control: </a:t>
            </a:r>
          </a:p>
          <a:p>
            <a:pPr lvl="0"/>
            <a:r>
              <a:rPr lang="en-US"/>
              <a:t>POC:</a:t>
            </a:r>
          </a:p>
        </p:txBody>
      </p:sp>
      <p:grpSp>
        <p:nvGrpSpPr>
          <p:cNvPr id="19" name="CUI_Labels">
            <a:extLst>
              <a:ext uri="{FF2B5EF4-FFF2-40B4-BE49-F238E27FC236}">
                <a16:creationId xmlns:a16="http://schemas.microsoft.com/office/drawing/2014/main" id="{5186B36D-96A2-5C71-8CFD-6E56A162FCFA}"/>
              </a:ext>
              <a:ext uri="{C183D7F6-B498-43B3-948B-1728B52AA6E4}">
                <adec:decorative xmlns:adec="http://schemas.microsoft.com/office/drawing/2017/decorative" val="1"/>
              </a:ext>
            </a:extLst>
          </p:cNvPr>
          <p:cNvGrpSpPr>
            <a:grpSpLocks noChangeAspect="1"/>
          </p:cNvGrpSpPr>
          <p:nvPr userDrawn="1"/>
        </p:nvGrpSpPr>
        <p:grpSpPr>
          <a:xfrm>
            <a:off x="4942468" y="163034"/>
            <a:ext cx="478265" cy="7335046"/>
            <a:chOff x="5817063" y="163034"/>
            <a:chExt cx="478265" cy="7335046"/>
          </a:xfrm>
          <a:effectLst/>
        </p:grpSpPr>
        <p:sp>
          <p:nvSpPr>
            <p:cNvPr id="20" name="Rectangle 19">
              <a:extLst>
                <a:ext uri="{FF2B5EF4-FFF2-40B4-BE49-F238E27FC236}">
                  <a16:creationId xmlns:a16="http://schemas.microsoft.com/office/drawing/2014/main" id="{B9D3FA04-D317-11DB-A2AF-8CBB7CB0E6A0}"/>
                </a:ext>
              </a:extLst>
            </p:cNvPr>
            <p:cNvSpPr>
              <a:spLocks noChangeAspect="1"/>
            </p:cNvSpPr>
            <p:nvPr userDrawn="1"/>
          </p:nvSpPr>
          <p:spPr>
            <a:xfrm>
              <a:off x="5817063" y="163034"/>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sp>
          <p:nvSpPr>
            <p:cNvPr id="21" name="Rectangle 20">
              <a:extLst>
                <a:ext uri="{FF2B5EF4-FFF2-40B4-BE49-F238E27FC236}">
                  <a16:creationId xmlns:a16="http://schemas.microsoft.com/office/drawing/2014/main" id="{1F064743-0751-68A5-E0B9-653AFD1746B6}"/>
                </a:ext>
              </a:extLst>
            </p:cNvPr>
            <p:cNvSpPr>
              <a:spLocks noChangeAspect="1"/>
            </p:cNvSpPr>
            <p:nvPr userDrawn="1"/>
          </p:nvSpPr>
          <p:spPr>
            <a:xfrm>
              <a:off x="5817063" y="7342632"/>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grpSp>
    </p:spTree>
    <p:extLst>
      <p:ext uri="{BB962C8B-B14F-4D97-AF65-F5344CB8AC3E}">
        <p14:creationId xmlns:p14="http://schemas.microsoft.com/office/powerpoint/2010/main" val="47612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Quad Chart Basic Slid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E1D7879D-2B72-CA9B-6512-121921F58160}"/>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7" name="Text Placeholder 24">
            <a:extLst>
              <a:ext uri="{FF2B5EF4-FFF2-40B4-BE49-F238E27FC236}">
                <a16:creationId xmlns:a16="http://schemas.microsoft.com/office/drawing/2014/main" id="{629AE2E9-E2A2-FC82-42F7-0B194ED9F490}"/>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20" name="Text Placeholder 19">
            <a:extLst>
              <a:ext uri="{FF2B5EF4-FFF2-40B4-BE49-F238E27FC236}">
                <a16:creationId xmlns:a16="http://schemas.microsoft.com/office/drawing/2014/main" id="{AA5B9CF4-9C0A-400A-4216-EC13B80270B0}"/>
              </a:ext>
            </a:extLst>
          </p:cNvPr>
          <p:cNvSpPr>
            <a:spLocks noGrp="1"/>
          </p:cNvSpPr>
          <p:nvPr>
            <p:ph type="body" sz="quarter" idx="19" hasCustomPrompt="1"/>
          </p:nvPr>
        </p:nvSpPr>
        <p:spPr>
          <a:xfrm>
            <a:off x="1644649" y="1756159"/>
            <a:ext cx="2006600" cy="371475"/>
          </a:xfrm>
        </p:spPr>
        <p:txBody>
          <a:bodyPr lIns="0" tIns="0" rIns="0" bIns="0" anchor="ctr"/>
          <a:lstStyle>
            <a:lvl1pPr algn="ctr">
              <a:defRPr sz="1400" b="1"/>
            </a:lvl1pPr>
          </a:lstStyle>
          <a:p>
            <a:pPr lvl="0"/>
            <a:r>
              <a:rPr lang="en-US"/>
              <a:t>Topic</a:t>
            </a:r>
          </a:p>
        </p:txBody>
      </p:sp>
      <p:sp>
        <p:nvSpPr>
          <p:cNvPr id="11" name="Text Placeholder 17">
            <a:extLst>
              <a:ext uri="{FF2B5EF4-FFF2-40B4-BE49-F238E27FC236}">
                <a16:creationId xmlns:a16="http://schemas.microsoft.com/office/drawing/2014/main" id="{B598A16B-78CB-F245-FDFA-0581523D9B2B}"/>
              </a:ext>
            </a:extLst>
          </p:cNvPr>
          <p:cNvSpPr>
            <a:spLocks noGrp="1"/>
          </p:cNvSpPr>
          <p:nvPr>
            <p:ph type="body" sz="quarter" idx="13"/>
          </p:nvPr>
        </p:nvSpPr>
        <p:spPr>
          <a:xfrm>
            <a:off x="304799" y="1941897"/>
            <a:ext cx="4686301" cy="2165338"/>
          </a:xfrm>
          <a:prstGeom prst="roundRect">
            <a:avLst>
              <a:gd name="adj" fmla="val 1216"/>
            </a:avLst>
          </a:prstGeom>
          <a:noFill/>
          <a:effectLst>
            <a:glow rad="50800">
              <a:schemeClr val="tx1">
                <a:alpha val="20000"/>
              </a:schemeClr>
            </a:glow>
          </a:effectLst>
        </p:spPr>
        <p:txBody>
          <a:bodyPr wrap="square"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1" name="Text Placeholder 19">
            <a:extLst>
              <a:ext uri="{FF2B5EF4-FFF2-40B4-BE49-F238E27FC236}">
                <a16:creationId xmlns:a16="http://schemas.microsoft.com/office/drawing/2014/main" id="{509FBCA1-C3BB-F30E-4E2E-3BE0EFCB71CE}"/>
              </a:ext>
            </a:extLst>
          </p:cNvPr>
          <p:cNvSpPr>
            <a:spLocks noGrp="1"/>
          </p:cNvSpPr>
          <p:nvPr>
            <p:ph type="body" sz="quarter" idx="20" hasCustomPrompt="1"/>
          </p:nvPr>
        </p:nvSpPr>
        <p:spPr>
          <a:xfrm>
            <a:off x="6711911" y="1756159"/>
            <a:ext cx="2006600" cy="371475"/>
          </a:xfrm>
        </p:spPr>
        <p:txBody>
          <a:bodyPr lIns="0" tIns="0" rIns="0" bIns="0" anchor="ctr"/>
          <a:lstStyle>
            <a:lvl1pPr algn="ctr">
              <a:defRPr sz="1400" b="1"/>
            </a:lvl1pPr>
          </a:lstStyle>
          <a:p>
            <a:pPr lvl="0"/>
            <a:r>
              <a:rPr lang="en-US"/>
              <a:t>Topic</a:t>
            </a:r>
          </a:p>
        </p:txBody>
      </p:sp>
      <p:sp>
        <p:nvSpPr>
          <p:cNvPr id="9" name="Text Placeholder 17">
            <a:extLst>
              <a:ext uri="{FF2B5EF4-FFF2-40B4-BE49-F238E27FC236}">
                <a16:creationId xmlns:a16="http://schemas.microsoft.com/office/drawing/2014/main" id="{422ED012-9B1D-341B-0B68-AA9ECAC7B79C}"/>
              </a:ext>
            </a:extLst>
          </p:cNvPr>
          <p:cNvSpPr>
            <a:spLocks noGrp="1"/>
          </p:cNvSpPr>
          <p:nvPr>
            <p:ph type="body" sz="quarter" idx="11"/>
          </p:nvPr>
        </p:nvSpPr>
        <p:spPr>
          <a:xfrm>
            <a:off x="5372061" y="1941897"/>
            <a:ext cx="4686301" cy="2165338"/>
          </a:xfrm>
          <a:prstGeom prst="roundRect">
            <a:avLst>
              <a:gd name="adj" fmla="val 1216"/>
            </a:avLst>
          </a:prstGeom>
          <a:noFill/>
          <a:effectLst>
            <a:glow rad="50800">
              <a:schemeClr val="tx1">
                <a:alpha val="20000"/>
              </a:schemeClr>
            </a:glow>
          </a:effectLst>
        </p:spPr>
        <p:txBody>
          <a:bodyPr wrap="square"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3" name="Text Placeholder 19">
            <a:extLst>
              <a:ext uri="{FF2B5EF4-FFF2-40B4-BE49-F238E27FC236}">
                <a16:creationId xmlns:a16="http://schemas.microsoft.com/office/drawing/2014/main" id="{C7BBD5A4-13EA-CDEE-B2F6-6D05A2DF5D8E}"/>
              </a:ext>
            </a:extLst>
          </p:cNvPr>
          <p:cNvSpPr>
            <a:spLocks noGrp="1"/>
          </p:cNvSpPr>
          <p:nvPr>
            <p:ph type="body" sz="quarter" idx="22" hasCustomPrompt="1"/>
          </p:nvPr>
        </p:nvSpPr>
        <p:spPr>
          <a:xfrm>
            <a:off x="1644649" y="4530261"/>
            <a:ext cx="2006600" cy="371475"/>
          </a:xfrm>
        </p:spPr>
        <p:txBody>
          <a:bodyPr lIns="0" tIns="0" rIns="0" bIns="0" anchor="ctr"/>
          <a:lstStyle>
            <a:lvl1pPr algn="ctr">
              <a:defRPr sz="1400" b="1"/>
            </a:lvl1pPr>
          </a:lstStyle>
          <a:p>
            <a:pPr lvl="0"/>
            <a:r>
              <a:rPr lang="en-US"/>
              <a:t>Topic</a:t>
            </a:r>
          </a:p>
        </p:txBody>
      </p:sp>
      <p:sp>
        <p:nvSpPr>
          <p:cNvPr id="15" name="Text Placeholder 17">
            <a:extLst>
              <a:ext uri="{FF2B5EF4-FFF2-40B4-BE49-F238E27FC236}">
                <a16:creationId xmlns:a16="http://schemas.microsoft.com/office/drawing/2014/main" id="{B0078D87-BB65-1600-ACF8-EAE6ED993C2E}"/>
              </a:ext>
            </a:extLst>
          </p:cNvPr>
          <p:cNvSpPr>
            <a:spLocks noGrp="1"/>
          </p:cNvSpPr>
          <p:nvPr>
            <p:ph type="body" sz="quarter" idx="17"/>
          </p:nvPr>
        </p:nvSpPr>
        <p:spPr>
          <a:xfrm>
            <a:off x="304799" y="4715999"/>
            <a:ext cx="4686301" cy="2165338"/>
          </a:xfrm>
          <a:prstGeom prst="roundRect">
            <a:avLst>
              <a:gd name="adj" fmla="val 1216"/>
            </a:avLst>
          </a:prstGeom>
          <a:noFill/>
          <a:effectLst>
            <a:glow rad="50800">
              <a:schemeClr val="tx1">
                <a:alpha val="20000"/>
              </a:schemeClr>
            </a:glow>
          </a:effectLst>
        </p:spPr>
        <p:txBody>
          <a:bodyPr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2" name="Text Placeholder 19">
            <a:extLst>
              <a:ext uri="{FF2B5EF4-FFF2-40B4-BE49-F238E27FC236}">
                <a16:creationId xmlns:a16="http://schemas.microsoft.com/office/drawing/2014/main" id="{00E36D20-1981-720B-F9BE-804AD8EDF9AE}"/>
              </a:ext>
            </a:extLst>
          </p:cNvPr>
          <p:cNvSpPr>
            <a:spLocks noGrp="1"/>
          </p:cNvSpPr>
          <p:nvPr>
            <p:ph type="body" sz="quarter" idx="21" hasCustomPrompt="1"/>
          </p:nvPr>
        </p:nvSpPr>
        <p:spPr>
          <a:xfrm>
            <a:off x="6711911" y="4530261"/>
            <a:ext cx="2006600" cy="371475"/>
          </a:xfrm>
        </p:spPr>
        <p:txBody>
          <a:bodyPr lIns="0" tIns="0" rIns="0" bIns="0" anchor="ctr"/>
          <a:lstStyle>
            <a:lvl1pPr algn="ctr">
              <a:defRPr sz="1400" b="1"/>
            </a:lvl1pPr>
          </a:lstStyle>
          <a:p>
            <a:pPr lvl="0"/>
            <a:r>
              <a:rPr lang="en-US"/>
              <a:t>Topic</a:t>
            </a:r>
          </a:p>
        </p:txBody>
      </p:sp>
      <p:sp>
        <p:nvSpPr>
          <p:cNvPr id="13" name="Text Placeholder 17">
            <a:extLst>
              <a:ext uri="{FF2B5EF4-FFF2-40B4-BE49-F238E27FC236}">
                <a16:creationId xmlns:a16="http://schemas.microsoft.com/office/drawing/2014/main" id="{9DDBCBCF-8B1D-DC15-69D9-39D43F1E8298}"/>
              </a:ext>
            </a:extLst>
          </p:cNvPr>
          <p:cNvSpPr>
            <a:spLocks noGrp="1"/>
          </p:cNvSpPr>
          <p:nvPr>
            <p:ph type="body" sz="quarter" idx="15"/>
          </p:nvPr>
        </p:nvSpPr>
        <p:spPr>
          <a:xfrm>
            <a:off x="5372061" y="4715999"/>
            <a:ext cx="4686339" cy="2165338"/>
          </a:xfrm>
          <a:prstGeom prst="roundRect">
            <a:avLst>
              <a:gd name="adj" fmla="val 1216"/>
            </a:avLst>
          </a:prstGeom>
          <a:noFill/>
          <a:effectLst>
            <a:glow rad="50800">
              <a:schemeClr val="tx1">
                <a:alpha val="20000"/>
              </a:schemeClr>
            </a:glow>
          </a:effectLst>
        </p:spPr>
        <p:txBody>
          <a:bodyPr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grpSp>
        <p:nvGrpSpPr>
          <p:cNvPr id="8" name="Group 7">
            <a:extLst>
              <a:ext uri="{FF2B5EF4-FFF2-40B4-BE49-F238E27FC236}">
                <a16:creationId xmlns:a16="http://schemas.microsoft.com/office/drawing/2014/main" id="{217D603A-BA69-D1D3-8555-4DBCB0440387}"/>
              </a:ext>
              <a:ext uri="{C183D7F6-B498-43B3-948B-1728B52AA6E4}">
                <adec:decorative xmlns:adec="http://schemas.microsoft.com/office/drawing/2017/decorative" val="1"/>
              </a:ext>
            </a:extLst>
          </p:cNvPr>
          <p:cNvGrpSpPr/>
          <p:nvPr userDrawn="1"/>
        </p:nvGrpSpPr>
        <p:grpSpPr>
          <a:xfrm>
            <a:off x="304800" y="1630069"/>
            <a:ext cx="9753600" cy="5211910"/>
            <a:chOff x="304800" y="1758803"/>
            <a:chExt cx="9753600" cy="5211910"/>
          </a:xfrm>
        </p:grpSpPr>
        <p:cxnSp>
          <p:nvCxnSpPr>
            <p:cNvPr id="3" name="Straight Arrow Connector 2">
              <a:extLst>
                <a:ext uri="{FF2B5EF4-FFF2-40B4-BE49-F238E27FC236}">
                  <a16:creationId xmlns:a16="http://schemas.microsoft.com/office/drawing/2014/main" id="{45DD375B-0F00-55FB-FA62-A166F42C4056}"/>
                </a:ext>
              </a:extLst>
            </p:cNvPr>
            <p:cNvCxnSpPr>
              <a:cxnSpLocks/>
            </p:cNvCxnSpPr>
            <p:nvPr userDrawn="1"/>
          </p:nvCxnSpPr>
          <p:spPr>
            <a:xfrm>
              <a:off x="5181600" y="1758803"/>
              <a:ext cx="0" cy="5211910"/>
            </a:xfrm>
            <a:prstGeom prst="straightConnector1">
              <a:avLst/>
            </a:prstGeom>
            <a:ln w="2222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3BC5D91-C4D2-7122-F86E-378B41388475}"/>
                </a:ext>
              </a:extLst>
            </p:cNvPr>
            <p:cNvCxnSpPr>
              <a:cxnSpLocks/>
            </p:cNvCxnSpPr>
            <p:nvPr userDrawn="1"/>
          </p:nvCxnSpPr>
          <p:spPr>
            <a:xfrm>
              <a:off x="304800" y="4364758"/>
              <a:ext cx="9753600" cy="0"/>
            </a:xfrm>
            <a:prstGeom prst="straightConnector1">
              <a:avLst/>
            </a:prstGeom>
            <a:ln w="2222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912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Quad Chart v2 Slide">
    <p:spTree>
      <p:nvGrpSpPr>
        <p:cNvPr id="1" name=""/>
        <p:cNvGrpSpPr/>
        <p:nvPr/>
      </p:nvGrpSpPr>
      <p:grpSpPr>
        <a:xfrm>
          <a:off x="0" y="0"/>
          <a:ext cx="0" cy="0"/>
          <a:chOff x="0" y="0"/>
          <a:chExt cx="0" cy="0"/>
        </a:xfrm>
      </p:grpSpPr>
      <p:sp>
        <p:nvSpPr>
          <p:cNvPr id="16" name="Title 21">
            <a:extLst>
              <a:ext uri="{FF2B5EF4-FFF2-40B4-BE49-F238E27FC236}">
                <a16:creationId xmlns:a16="http://schemas.microsoft.com/office/drawing/2014/main" id="{A2DEC730-07B7-E577-9A3B-FA61B686159D}"/>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3" name="Text Placeholder 24">
            <a:extLst>
              <a:ext uri="{FF2B5EF4-FFF2-40B4-BE49-F238E27FC236}">
                <a16:creationId xmlns:a16="http://schemas.microsoft.com/office/drawing/2014/main" id="{4CB79EF5-D94B-FDA0-F2B4-E8BEE25193A0}"/>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15" name="TextBox 14">
            <a:extLst>
              <a:ext uri="{FF2B5EF4-FFF2-40B4-BE49-F238E27FC236}">
                <a16:creationId xmlns:a16="http://schemas.microsoft.com/office/drawing/2014/main" id="{6F6D0611-D506-A071-E38D-840F6829B22E}"/>
              </a:ext>
              <a:ext uri="{C183D7F6-B498-43B3-948B-1728B52AA6E4}">
                <adec:decorative xmlns:adec="http://schemas.microsoft.com/office/drawing/2017/decorative" val="1"/>
              </a:ext>
            </a:extLst>
          </p:cNvPr>
          <p:cNvSpPr txBox="1">
            <a:spLocks/>
          </p:cNvSpPr>
          <p:nvPr userDrawn="1"/>
        </p:nvSpPr>
        <p:spPr>
          <a:xfrm>
            <a:off x="5259787" y="1940672"/>
            <a:ext cx="4798537" cy="2165338"/>
          </a:xfrm>
          <a:custGeom>
            <a:avLst/>
            <a:gdLst>
              <a:gd name="connsiteX0" fmla="*/ 27521 w 4798537"/>
              <a:gd name="connsiteY0" fmla="*/ 0 h 2165338"/>
              <a:gd name="connsiteX1" fmla="*/ 4771016 w 4798537"/>
              <a:gd name="connsiteY1" fmla="*/ 0 h 2165338"/>
              <a:gd name="connsiteX2" fmla="*/ 4798537 w 4798537"/>
              <a:gd name="connsiteY2" fmla="*/ 27521 h 2165338"/>
              <a:gd name="connsiteX3" fmla="*/ 4798537 w 4798537"/>
              <a:gd name="connsiteY3" fmla="*/ 2137817 h 2165338"/>
              <a:gd name="connsiteX4" fmla="*/ 4771016 w 4798537"/>
              <a:gd name="connsiteY4" fmla="*/ 2165338 h 2165338"/>
              <a:gd name="connsiteX5" fmla="*/ 950145 w 4798537"/>
              <a:gd name="connsiteY5" fmla="*/ 2165338 h 2165338"/>
              <a:gd name="connsiteX6" fmla="*/ 945972 w 4798537"/>
              <a:gd name="connsiteY6" fmla="*/ 2137957 h 2165338"/>
              <a:gd name="connsiteX7" fmla="*/ 28699 w 4798537"/>
              <a:gd name="connsiteY7" fmla="*/ 1307379 h 2165338"/>
              <a:gd name="connsiteX8" fmla="*/ 0 w 4798537"/>
              <a:gd name="connsiteY8" fmla="*/ 1305928 h 2165338"/>
              <a:gd name="connsiteX9" fmla="*/ 0 w 4798537"/>
              <a:gd name="connsiteY9" fmla="*/ 27521 h 2165338"/>
              <a:gd name="connsiteX10" fmla="*/ 27521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27521" y="0"/>
                </a:moveTo>
                <a:lnTo>
                  <a:pt x="4771016" y="0"/>
                </a:lnTo>
                <a:cubicBezTo>
                  <a:pt x="4786215" y="0"/>
                  <a:pt x="4798537" y="12322"/>
                  <a:pt x="4798537" y="27521"/>
                </a:cubicBezTo>
                <a:lnTo>
                  <a:pt x="4798537" y="2137817"/>
                </a:lnTo>
                <a:cubicBezTo>
                  <a:pt x="4798537" y="2153016"/>
                  <a:pt x="4786215" y="2165338"/>
                  <a:pt x="4771016" y="2165338"/>
                </a:cubicBezTo>
                <a:lnTo>
                  <a:pt x="950145" y="2165338"/>
                </a:lnTo>
                <a:lnTo>
                  <a:pt x="945972" y="2137957"/>
                </a:lnTo>
                <a:cubicBezTo>
                  <a:pt x="855456" y="1694941"/>
                  <a:pt x="485561" y="1353847"/>
                  <a:pt x="28699" y="1307379"/>
                </a:cubicBezTo>
                <a:lnTo>
                  <a:pt x="0" y="1305928"/>
                </a:lnTo>
                <a:lnTo>
                  <a:pt x="0" y="27521"/>
                </a:lnTo>
                <a:cubicBezTo>
                  <a:pt x="0" y="12322"/>
                  <a:pt x="12322" y="0"/>
                  <a:pt x="27521" y="0"/>
                </a:cubicBez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400" b="1" dirty="0"/>
          </a:p>
        </p:txBody>
      </p:sp>
      <p:sp>
        <p:nvSpPr>
          <p:cNvPr id="14" name="TextBox 13">
            <a:extLst>
              <a:ext uri="{FF2B5EF4-FFF2-40B4-BE49-F238E27FC236}">
                <a16:creationId xmlns:a16="http://schemas.microsoft.com/office/drawing/2014/main" id="{F7F13819-C2B2-72A6-2D1C-96DA93D313CF}"/>
              </a:ext>
              <a:ext uri="{C183D7F6-B498-43B3-948B-1728B52AA6E4}">
                <adec:decorative xmlns:adec="http://schemas.microsoft.com/office/drawing/2017/decorative" val="1"/>
              </a:ext>
            </a:extLst>
          </p:cNvPr>
          <p:cNvSpPr txBox="1">
            <a:spLocks/>
          </p:cNvSpPr>
          <p:nvPr userDrawn="1"/>
        </p:nvSpPr>
        <p:spPr>
          <a:xfrm>
            <a:off x="304877" y="1941842"/>
            <a:ext cx="4798537" cy="2165338"/>
          </a:xfrm>
          <a:custGeom>
            <a:avLst/>
            <a:gdLst>
              <a:gd name="connsiteX0" fmla="*/ 27521 w 4798537"/>
              <a:gd name="connsiteY0" fmla="*/ 0 h 2165338"/>
              <a:gd name="connsiteX1" fmla="*/ 4771016 w 4798537"/>
              <a:gd name="connsiteY1" fmla="*/ 0 h 2165338"/>
              <a:gd name="connsiteX2" fmla="*/ 4798537 w 4798537"/>
              <a:gd name="connsiteY2" fmla="*/ 27521 h 2165338"/>
              <a:gd name="connsiteX3" fmla="*/ 4798537 w 4798537"/>
              <a:gd name="connsiteY3" fmla="*/ 1304758 h 2165338"/>
              <a:gd name="connsiteX4" fmla="*/ 4769837 w 4798537"/>
              <a:gd name="connsiteY4" fmla="*/ 1306209 h 2165338"/>
              <a:gd name="connsiteX5" fmla="*/ 3852564 w 4798537"/>
              <a:gd name="connsiteY5" fmla="*/ 2136787 h 2165338"/>
              <a:gd name="connsiteX6" fmla="*/ 3848213 w 4798537"/>
              <a:gd name="connsiteY6" fmla="*/ 2165338 h 2165338"/>
              <a:gd name="connsiteX7" fmla="*/ 27521 w 4798537"/>
              <a:gd name="connsiteY7" fmla="*/ 2165338 h 2165338"/>
              <a:gd name="connsiteX8" fmla="*/ 0 w 4798537"/>
              <a:gd name="connsiteY8" fmla="*/ 2137817 h 2165338"/>
              <a:gd name="connsiteX9" fmla="*/ 0 w 4798537"/>
              <a:gd name="connsiteY9" fmla="*/ 27521 h 2165338"/>
              <a:gd name="connsiteX10" fmla="*/ 27521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27521" y="0"/>
                </a:moveTo>
                <a:lnTo>
                  <a:pt x="4771016" y="0"/>
                </a:lnTo>
                <a:cubicBezTo>
                  <a:pt x="4786215" y="0"/>
                  <a:pt x="4798537" y="12322"/>
                  <a:pt x="4798537" y="27521"/>
                </a:cubicBezTo>
                <a:lnTo>
                  <a:pt x="4798537" y="1304758"/>
                </a:lnTo>
                <a:lnTo>
                  <a:pt x="4769837" y="1306209"/>
                </a:lnTo>
                <a:cubicBezTo>
                  <a:pt x="4312975" y="1352677"/>
                  <a:pt x="3943080" y="1693771"/>
                  <a:pt x="3852564" y="2136787"/>
                </a:cubicBezTo>
                <a:lnTo>
                  <a:pt x="3848213" y="2165338"/>
                </a:lnTo>
                <a:lnTo>
                  <a:pt x="27521" y="2165338"/>
                </a:lnTo>
                <a:cubicBezTo>
                  <a:pt x="12322" y="2165338"/>
                  <a:pt x="0" y="2153016"/>
                  <a:pt x="0" y="2137817"/>
                </a:cubicBezTo>
                <a:lnTo>
                  <a:pt x="0" y="27521"/>
                </a:lnTo>
                <a:cubicBezTo>
                  <a:pt x="0" y="12322"/>
                  <a:pt x="12322" y="0"/>
                  <a:pt x="27521" y="0"/>
                </a:cubicBez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400" b="1" dirty="0"/>
          </a:p>
        </p:txBody>
      </p:sp>
      <p:sp>
        <p:nvSpPr>
          <p:cNvPr id="12" name="TextBox 11">
            <a:extLst>
              <a:ext uri="{FF2B5EF4-FFF2-40B4-BE49-F238E27FC236}">
                <a16:creationId xmlns:a16="http://schemas.microsoft.com/office/drawing/2014/main" id="{F9EA90FC-5EFC-9B0D-F4DA-3C4C9EF83B09}"/>
              </a:ext>
              <a:ext uri="{C183D7F6-B498-43B3-948B-1728B52AA6E4}">
                <adec:decorative xmlns:adec="http://schemas.microsoft.com/office/drawing/2017/decorative" val="1"/>
              </a:ext>
            </a:extLst>
          </p:cNvPr>
          <p:cNvSpPr txBox="1">
            <a:spLocks/>
          </p:cNvSpPr>
          <p:nvPr userDrawn="1"/>
        </p:nvSpPr>
        <p:spPr>
          <a:xfrm>
            <a:off x="304878" y="4473258"/>
            <a:ext cx="4798537" cy="2165338"/>
          </a:xfrm>
          <a:custGeom>
            <a:avLst/>
            <a:gdLst>
              <a:gd name="connsiteX0" fmla="*/ 27521 w 4798537"/>
              <a:gd name="connsiteY0" fmla="*/ 0 h 2165338"/>
              <a:gd name="connsiteX1" fmla="*/ 3848390 w 4798537"/>
              <a:gd name="connsiteY1" fmla="*/ 0 h 2165338"/>
              <a:gd name="connsiteX2" fmla="*/ 3852563 w 4798537"/>
              <a:gd name="connsiteY2" fmla="*/ 27381 h 2165338"/>
              <a:gd name="connsiteX3" fmla="*/ 4769836 w 4798537"/>
              <a:gd name="connsiteY3" fmla="*/ 857959 h 2165338"/>
              <a:gd name="connsiteX4" fmla="*/ 4798537 w 4798537"/>
              <a:gd name="connsiteY4" fmla="*/ 859411 h 2165338"/>
              <a:gd name="connsiteX5" fmla="*/ 4798537 w 4798537"/>
              <a:gd name="connsiteY5" fmla="*/ 2137817 h 2165338"/>
              <a:gd name="connsiteX6" fmla="*/ 4771016 w 4798537"/>
              <a:gd name="connsiteY6" fmla="*/ 2165338 h 2165338"/>
              <a:gd name="connsiteX7" fmla="*/ 27521 w 4798537"/>
              <a:gd name="connsiteY7" fmla="*/ 2165338 h 2165338"/>
              <a:gd name="connsiteX8" fmla="*/ 0 w 4798537"/>
              <a:gd name="connsiteY8" fmla="*/ 2137817 h 2165338"/>
              <a:gd name="connsiteX9" fmla="*/ 0 w 4798537"/>
              <a:gd name="connsiteY9" fmla="*/ 27521 h 2165338"/>
              <a:gd name="connsiteX10" fmla="*/ 27521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27521" y="0"/>
                </a:moveTo>
                <a:lnTo>
                  <a:pt x="3848390" y="0"/>
                </a:lnTo>
                <a:lnTo>
                  <a:pt x="3852563" y="27381"/>
                </a:lnTo>
                <a:cubicBezTo>
                  <a:pt x="3943079" y="470398"/>
                  <a:pt x="4312974" y="811491"/>
                  <a:pt x="4769836" y="857959"/>
                </a:cubicBezTo>
                <a:lnTo>
                  <a:pt x="4798537" y="859411"/>
                </a:lnTo>
                <a:lnTo>
                  <a:pt x="4798537" y="2137817"/>
                </a:lnTo>
                <a:cubicBezTo>
                  <a:pt x="4798537" y="2153016"/>
                  <a:pt x="4786215" y="2165338"/>
                  <a:pt x="4771016" y="2165338"/>
                </a:cubicBezTo>
                <a:lnTo>
                  <a:pt x="27521" y="2165338"/>
                </a:lnTo>
                <a:cubicBezTo>
                  <a:pt x="12322" y="2165338"/>
                  <a:pt x="0" y="2153016"/>
                  <a:pt x="0" y="2137817"/>
                </a:cubicBezTo>
                <a:lnTo>
                  <a:pt x="0" y="27521"/>
                </a:lnTo>
                <a:cubicBezTo>
                  <a:pt x="0" y="12322"/>
                  <a:pt x="12322" y="0"/>
                  <a:pt x="27521" y="0"/>
                </a:cubicBez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400" b="1" dirty="0"/>
          </a:p>
        </p:txBody>
      </p:sp>
      <p:sp>
        <p:nvSpPr>
          <p:cNvPr id="11" name="TextBox 10">
            <a:extLst>
              <a:ext uri="{FF2B5EF4-FFF2-40B4-BE49-F238E27FC236}">
                <a16:creationId xmlns:a16="http://schemas.microsoft.com/office/drawing/2014/main" id="{416A9B77-10B2-D899-3F20-458BD47D2085}"/>
              </a:ext>
              <a:ext uri="{C183D7F6-B498-43B3-948B-1728B52AA6E4}">
                <adec:decorative xmlns:adec="http://schemas.microsoft.com/office/drawing/2017/decorative" val="1"/>
              </a:ext>
            </a:extLst>
          </p:cNvPr>
          <p:cNvSpPr txBox="1">
            <a:spLocks/>
          </p:cNvSpPr>
          <p:nvPr userDrawn="1"/>
        </p:nvSpPr>
        <p:spPr>
          <a:xfrm>
            <a:off x="5259787" y="4473258"/>
            <a:ext cx="4798537" cy="2165338"/>
          </a:xfrm>
          <a:custGeom>
            <a:avLst/>
            <a:gdLst>
              <a:gd name="connsiteX0" fmla="*/ 950145 w 4798537"/>
              <a:gd name="connsiteY0" fmla="*/ 0 h 2165338"/>
              <a:gd name="connsiteX1" fmla="*/ 4771016 w 4798537"/>
              <a:gd name="connsiteY1" fmla="*/ 0 h 2165338"/>
              <a:gd name="connsiteX2" fmla="*/ 4798537 w 4798537"/>
              <a:gd name="connsiteY2" fmla="*/ 27521 h 2165338"/>
              <a:gd name="connsiteX3" fmla="*/ 4798537 w 4798537"/>
              <a:gd name="connsiteY3" fmla="*/ 2137817 h 2165338"/>
              <a:gd name="connsiteX4" fmla="*/ 4771016 w 4798537"/>
              <a:gd name="connsiteY4" fmla="*/ 2165338 h 2165338"/>
              <a:gd name="connsiteX5" fmla="*/ 27521 w 4798537"/>
              <a:gd name="connsiteY5" fmla="*/ 2165338 h 2165338"/>
              <a:gd name="connsiteX6" fmla="*/ 0 w 4798537"/>
              <a:gd name="connsiteY6" fmla="*/ 2137817 h 2165338"/>
              <a:gd name="connsiteX7" fmla="*/ 0 w 4798537"/>
              <a:gd name="connsiteY7" fmla="*/ 859410 h 2165338"/>
              <a:gd name="connsiteX8" fmla="*/ 28699 w 4798537"/>
              <a:gd name="connsiteY8" fmla="*/ 857959 h 2165338"/>
              <a:gd name="connsiteX9" fmla="*/ 945972 w 4798537"/>
              <a:gd name="connsiteY9" fmla="*/ 27381 h 2165338"/>
              <a:gd name="connsiteX10" fmla="*/ 950145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950145" y="0"/>
                </a:moveTo>
                <a:lnTo>
                  <a:pt x="4771016" y="0"/>
                </a:lnTo>
                <a:cubicBezTo>
                  <a:pt x="4786215" y="0"/>
                  <a:pt x="4798537" y="12322"/>
                  <a:pt x="4798537" y="27521"/>
                </a:cubicBezTo>
                <a:lnTo>
                  <a:pt x="4798537" y="2137817"/>
                </a:lnTo>
                <a:cubicBezTo>
                  <a:pt x="4798537" y="2153016"/>
                  <a:pt x="4786215" y="2165338"/>
                  <a:pt x="4771016" y="2165338"/>
                </a:cubicBezTo>
                <a:lnTo>
                  <a:pt x="27521" y="2165338"/>
                </a:lnTo>
                <a:cubicBezTo>
                  <a:pt x="12322" y="2165338"/>
                  <a:pt x="0" y="2153016"/>
                  <a:pt x="0" y="2137817"/>
                </a:cubicBezTo>
                <a:lnTo>
                  <a:pt x="0" y="859410"/>
                </a:lnTo>
                <a:lnTo>
                  <a:pt x="28699" y="857959"/>
                </a:lnTo>
                <a:cubicBezTo>
                  <a:pt x="485561" y="811491"/>
                  <a:pt x="855456" y="470398"/>
                  <a:pt x="945972" y="27381"/>
                </a:cubicBezTo>
                <a:lnTo>
                  <a:pt x="950145" y="0"/>
                </a:ln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400" b="1" dirty="0"/>
          </a:p>
        </p:txBody>
      </p:sp>
      <p:sp>
        <p:nvSpPr>
          <p:cNvPr id="37" name="Text Placeholder 20">
            <a:extLst>
              <a:ext uri="{FF2B5EF4-FFF2-40B4-BE49-F238E27FC236}">
                <a16:creationId xmlns:a16="http://schemas.microsoft.com/office/drawing/2014/main" id="{D4EB4FA9-C601-6771-F2B9-7294EB3EE6B5}"/>
              </a:ext>
            </a:extLst>
          </p:cNvPr>
          <p:cNvSpPr>
            <a:spLocks noGrp="1"/>
          </p:cNvSpPr>
          <p:nvPr userDrawn="1">
            <p:ph type="body" sz="quarter" idx="14" hasCustomPrompt="1"/>
          </p:nvPr>
        </p:nvSpPr>
        <p:spPr>
          <a:xfrm>
            <a:off x="304722" y="1758803"/>
            <a:ext cx="2628583" cy="373062"/>
          </a:xfrm>
          <a:prstGeom prst="roundRect">
            <a:avLst>
              <a:gd name="adj" fmla="val 5177"/>
            </a:avLst>
          </a:prstGeom>
          <a:solidFill>
            <a:schemeClr val="accent1"/>
          </a:solidFill>
        </p:spPr>
        <p:txBody>
          <a:bodyPr wrap="square" anchor="ctr" anchorCtr="1">
            <a:noAutofit/>
          </a:bodyPr>
          <a:lstStyle>
            <a:lvl1pPr algn="ctr">
              <a:defRPr sz="1400" b="0">
                <a:solidFill>
                  <a:schemeClr val="bg2"/>
                </a:solidFill>
              </a:defRPr>
            </a:lvl1pPr>
          </a:lstStyle>
          <a:p>
            <a:pPr lvl="0"/>
            <a:r>
              <a:rPr lang="en-US"/>
              <a:t>Topic</a:t>
            </a:r>
          </a:p>
        </p:txBody>
      </p:sp>
      <p:sp>
        <p:nvSpPr>
          <p:cNvPr id="7" name="Text Placeholder 17">
            <a:extLst>
              <a:ext uri="{FF2B5EF4-FFF2-40B4-BE49-F238E27FC236}">
                <a16:creationId xmlns:a16="http://schemas.microsoft.com/office/drawing/2014/main" id="{38A1CA76-4C1D-58B9-F0F0-C845D165169A}"/>
              </a:ext>
            </a:extLst>
          </p:cNvPr>
          <p:cNvSpPr>
            <a:spLocks noGrp="1"/>
          </p:cNvSpPr>
          <p:nvPr>
            <p:ph type="body" sz="quarter" idx="20"/>
          </p:nvPr>
        </p:nvSpPr>
        <p:spPr>
          <a:xfrm>
            <a:off x="506017" y="2321413"/>
            <a:ext cx="3768803"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6" name="Text Placeholder 20">
            <a:extLst>
              <a:ext uri="{FF2B5EF4-FFF2-40B4-BE49-F238E27FC236}">
                <a16:creationId xmlns:a16="http://schemas.microsoft.com/office/drawing/2014/main" id="{F85AC21E-B50A-3D65-31E9-709577EA57CB}"/>
              </a:ext>
            </a:extLst>
          </p:cNvPr>
          <p:cNvSpPr>
            <a:spLocks noGrp="1"/>
          </p:cNvSpPr>
          <p:nvPr userDrawn="1">
            <p:ph type="body" sz="quarter" idx="12" hasCustomPrompt="1"/>
          </p:nvPr>
        </p:nvSpPr>
        <p:spPr>
          <a:xfrm>
            <a:off x="7429740" y="1758803"/>
            <a:ext cx="2628583" cy="373062"/>
          </a:xfrm>
          <a:prstGeom prst="roundRect">
            <a:avLst>
              <a:gd name="adj" fmla="val 5177"/>
            </a:avLst>
          </a:prstGeom>
          <a:solidFill>
            <a:schemeClr val="accent2"/>
          </a:solidFill>
        </p:spPr>
        <p:txBody>
          <a:bodyPr wrap="square" anchor="ctr" anchorCtr="1">
            <a:noAutofit/>
          </a:bodyPr>
          <a:lstStyle>
            <a:lvl1pPr algn="ctr">
              <a:defRPr sz="1400" b="0">
                <a:solidFill>
                  <a:schemeClr val="bg2"/>
                </a:solidFill>
              </a:defRPr>
            </a:lvl1pPr>
          </a:lstStyle>
          <a:p>
            <a:pPr lvl="0"/>
            <a:r>
              <a:rPr lang="en-US"/>
              <a:t>Topic</a:t>
            </a:r>
          </a:p>
        </p:txBody>
      </p:sp>
      <p:sp>
        <p:nvSpPr>
          <p:cNvPr id="9" name="Text Placeholder 17">
            <a:extLst>
              <a:ext uri="{FF2B5EF4-FFF2-40B4-BE49-F238E27FC236}">
                <a16:creationId xmlns:a16="http://schemas.microsoft.com/office/drawing/2014/main" id="{380A6496-8C1B-3F36-0ED9-0BE2A9ECE5D4}"/>
              </a:ext>
            </a:extLst>
          </p:cNvPr>
          <p:cNvSpPr>
            <a:spLocks noGrp="1"/>
          </p:cNvSpPr>
          <p:nvPr>
            <p:ph type="body" sz="quarter" idx="23"/>
          </p:nvPr>
        </p:nvSpPr>
        <p:spPr>
          <a:xfrm>
            <a:off x="6351798" y="2321413"/>
            <a:ext cx="3379894"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5" name="Text Placeholder 20">
            <a:extLst>
              <a:ext uri="{FF2B5EF4-FFF2-40B4-BE49-F238E27FC236}">
                <a16:creationId xmlns:a16="http://schemas.microsoft.com/office/drawing/2014/main" id="{FB77C60C-C258-4568-EA70-A9D63A606A3B}"/>
              </a:ext>
            </a:extLst>
          </p:cNvPr>
          <p:cNvSpPr>
            <a:spLocks noGrp="1"/>
          </p:cNvSpPr>
          <p:nvPr userDrawn="1">
            <p:ph type="body" sz="quarter" idx="18" hasCustomPrompt="1"/>
          </p:nvPr>
        </p:nvSpPr>
        <p:spPr>
          <a:xfrm>
            <a:off x="304722" y="4290219"/>
            <a:ext cx="2628583" cy="373062"/>
          </a:xfrm>
          <a:prstGeom prst="roundRect">
            <a:avLst>
              <a:gd name="adj" fmla="val 5177"/>
            </a:avLst>
          </a:prstGeom>
          <a:solidFill>
            <a:schemeClr val="accent3"/>
          </a:solidFill>
        </p:spPr>
        <p:txBody>
          <a:bodyPr wrap="square" anchor="ctr" anchorCtr="1">
            <a:noAutofit/>
          </a:bodyPr>
          <a:lstStyle>
            <a:lvl1pPr algn="ctr">
              <a:defRPr sz="1400" b="0">
                <a:solidFill>
                  <a:schemeClr val="bg2"/>
                </a:solidFill>
              </a:defRPr>
            </a:lvl1pPr>
          </a:lstStyle>
          <a:p>
            <a:pPr lvl="0"/>
            <a:r>
              <a:rPr lang="en-US"/>
              <a:t>Topic</a:t>
            </a:r>
          </a:p>
        </p:txBody>
      </p:sp>
      <p:sp>
        <p:nvSpPr>
          <p:cNvPr id="8" name="Text Placeholder 17">
            <a:extLst>
              <a:ext uri="{FF2B5EF4-FFF2-40B4-BE49-F238E27FC236}">
                <a16:creationId xmlns:a16="http://schemas.microsoft.com/office/drawing/2014/main" id="{AC02FA9E-6A78-2283-E5CA-627BB45A0FCE}"/>
              </a:ext>
            </a:extLst>
          </p:cNvPr>
          <p:cNvSpPr>
            <a:spLocks noGrp="1"/>
          </p:cNvSpPr>
          <p:nvPr>
            <p:ph type="body" sz="quarter" idx="22"/>
          </p:nvPr>
        </p:nvSpPr>
        <p:spPr>
          <a:xfrm>
            <a:off x="506016" y="4852829"/>
            <a:ext cx="3768804"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4" name="Text Placeholder 20">
            <a:extLst>
              <a:ext uri="{FF2B5EF4-FFF2-40B4-BE49-F238E27FC236}">
                <a16:creationId xmlns:a16="http://schemas.microsoft.com/office/drawing/2014/main" id="{FD8245D0-B298-AC45-96EA-E1B405DBF8BF}"/>
              </a:ext>
            </a:extLst>
          </p:cNvPr>
          <p:cNvSpPr>
            <a:spLocks noGrp="1"/>
          </p:cNvSpPr>
          <p:nvPr userDrawn="1">
            <p:ph type="body" sz="quarter" idx="16" hasCustomPrompt="1"/>
          </p:nvPr>
        </p:nvSpPr>
        <p:spPr>
          <a:xfrm>
            <a:off x="7429779" y="4290219"/>
            <a:ext cx="2628583" cy="373062"/>
          </a:xfrm>
          <a:prstGeom prst="roundRect">
            <a:avLst>
              <a:gd name="adj" fmla="val 5177"/>
            </a:avLst>
          </a:prstGeom>
          <a:solidFill>
            <a:schemeClr val="accent4"/>
          </a:solidFill>
        </p:spPr>
        <p:txBody>
          <a:bodyPr wrap="square" anchor="ctr" anchorCtr="1">
            <a:noAutofit/>
          </a:bodyPr>
          <a:lstStyle>
            <a:lvl1pPr algn="ctr">
              <a:defRPr sz="1400" b="0">
                <a:solidFill>
                  <a:schemeClr val="bg2"/>
                </a:solidFill>
              </a:defRPr>
            </a:lvl1pPr>
          </a:lstStyle>
          <a:p>
            <a:pPr lvl="0"/>
            <a:r>
              <a:rPr lang="en-US"/>
              <a:t>Topic</a:t>
            </a:r>
          </a:p>
        </p:txBody>
      </p:sp>
      <p:sp>
        <p:nvSpPr>
          <p:cNvPr id="10" name="Text Placeholder 17">
            <a:extLst>
              <a:ext uri="{FF2B5EF4-FFF2-40B4-BE49-F238E27FC236}">
                <a16:creationId xmlns:a16="http://schemas.microsoft.com/office/drawing/2014/main" id="{553E98FA-D0F5-139F-6AED-5ED1CDC212B5}"/>
              </a:ext>
            </a:extLst>
          </p:cNvPr>
          <p:cNvSpPr>
            <a:spLocks noGrp="1"/>
          </p:cNvSpPr>
          <p:nvPr>
            <p:ph type="body" sz="quarter" idx="24"/>
          </p:nvPr>
        </p:nvSpPr>
        <p:spPr>
          <a:xfrm>
            <a:off x="6351798" y="4852829"/>
            <a:ext cx="3379894"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2" name="Text Placeholder 17">
            <a:extLst>
              <a:ext uri="{FF2B5EF4-FFF2-40B4-BE49-F238E27FC236}">
                <a16:creationId xmlns:a16="http://schemas.microsoft.com/office/drawing/2014/main" id="{ED04F945-4BC5-5C99-2C4A-74448F836328}"/>
              </a:ext>
            </a:extLst>
          </p:cNvPr>
          <p:cNvSpPr>
            <a:spLocks noGrp="1" noChangeAspect="1"/>
          </p:cNvSpPr>
          <p:nvPr userDrawn="1">
            <p:ph type="body" sz="quarter" idx="25"/>
          </p:nvPr>
        </p:nvSpPr>
        <p:spPr>
          <a:xfrm>
            <a:off x="4256639" y="3357312"/>
            <a:ext cx="1849690" cy="1849690"/>
          </a:xfrm>
          <a:prstGeom prst="ellipse">
            <a:avLst/>
          </a:prstGeom>
          <a:solidFill>
            <a:schemeClr val="accent1"/>
          </a:solidFill>
          <a:effectLst/>
        </p:spPr>
        <p:txBody>
          <a:bodyPr wrap="square" lIns="0" tIns="0" rIns="0" bIns="0" anchor="ctr">
            <a:noAutofit/>
          </a:bodyPr>
          <a:lstStyle>
            <a:lvl1pPr algn="ctr">
              <a:defRPr sz="1400" b="0">
                <a:solidFill>
                  <a:schemeClr val="bg2"/>
                </a:solidFill>
              </a:defRPr>
            </a:lvl1pPr>
            <a:lvl2pPr algn="ctr">
              <a:defRPr/>
            </a:lvl2pPr>
            <a:lvl3pPr algn="ctr">
              <a:defRPr/>
            </a:lvl3pPr>
            <a:lvl4pPr algn="ctr">
              <a:defRPr/>
            </a:lvl4pPr>
          </a:lstStyle>
          <a:p>
            <a:pPr lvl="0"/>
            <a:r>
              <a:rPr lang="en-US"/>
              <a:t>Click to edit Master text styles</a:t>
            </a:r>
          </a:p>
        </p:txBody>
      </p:sp>
    </p:spTree>
    <p:extLst>
      <p:ext uri="{BB962C8B-B14F-4D97-AF65-F5344CB8AC3E}">
        <p14:creationId xmlns:p14="http://schemas.microsoft.com/office/powerpoint/2010/main" val="394892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12 Column Guide with Gutters_Empty Slide">
    <p:spTree>
      <p:nvGrpSpPr>
        <p:cNvPr id="1" name=""/>
        <p:cNvGrpSpPr/>
        <p:nvPr/>
      </p:nvGrpSpPr>
      <p:grpSpPr>
        <a:xfrm>
          <a:off x="0" y="0"/>
          <a:ext cx="0" cy="0"/>
          <a:chOff x="0" y="0"/>
          <a:chExt cx="0" cy="0"/>
        </a:xfrm>
      </p:grpSpPr>
      <p:sp>
        <p:nvSpPr>
          <p:cNvPr id="28" name="Title 21">
            <a:extLst>
              <a:ext uri="{FF2B5EF4-FFF2-40B4-BE49-F238E27FC236}">
                <a16:creationId xmlns:a16="http://schemas.microsoft.com/office/drawing/2014/main" id="{46F66F60-A0E0-9BE6-39AD-53AC682E6F18}"/>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27" name="Text Placeholder 24">
            <a:extLst>
              <a:ext uri="{FF2B5EF4-FFF2-40B4-BE49-F238E27FC236}">
                <a16:creationId xmlns:a16="http://schemas.microsoft.com/office/drawing/2014/main" id="{4C93465D-28DB-82EE-1271-A01B0B841051}"/>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23" name="Text Placeholder 5">
            <a:extLst>
              <a:ext uri="{FF2B5EF4-FFF2-40B4-BE49-F238E27FC236}">
                <a16:creationId xmlns:a16="http://schemas.microsoft.com/office/drawing/2014/main" id="{3512D03E-4C09-1699-32EC-8D2C4B33DCC6}"/>
              </a:ext>
            </a:extLst>
          </p:cNvPr>
          <p:cNvSpPr>
            <a:spLocks noGrp="1"/>
          </p:cNvSpPr>
          <p:nvPr>
            <p:ph type="body" sz="quarter" idx="13"/>
          </p:nvPr>
        </p:nvSpPr>
        <p:spPr>
          <a:xfrm>
            <a:off x="6855344" y="1972178"/>
            <a:ext cx="3200400" cy="1825224"/>
          </a:xfrm>
          <a:prstGeom prst="rect">
            <a:avLst/>
          </a:prstGeom>
        </p:spPr>
        <p:txBody>
          <a:bodyPr>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2" name="Text Placeholder 5">
            <a:extLst>
              <a:ext uri="{FF2B5EF4-FFF2-40B4-BE49-F238E27FC236}">
                <a16:creationId xmlns:a16="http://schemas.microsoft.com/office/drawing/2014/main" id="{100BBB2B-DA25-C26E-8D54-51762AD98B6D}"/>
              </a:ext>
            </a:extLst>
          </p:cNvPr>
          <p:cNvSpPr>
            <a:spLocks noGrp="1"/>
          </p:cNvSpPr>
          <p:nvPr>
            <p:ph type="body" sz="quarter" idx="12"/>
          </p:nvPr>
        </p:nvSpPr>
        <p:spPr>
          <a:xfrm>
            <a:off x="3580072" y="1972178"/>
            <a:ext cx="3200400" cy="1825224"/>
          </a:xfrm>
          <a:prstGeom prst="rect">
            <a:avLst/>
          </a:prstGeom>
        </p:spPr>
        <p:txBody>
          <a:bodyPr>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1" name="Text Placeholder 5">
            <a:extLst>
              <a:ext uri="{FF2B5EF4-FFF2-40B4-BE49-F238E27FC236}">
                <a16:creationId xmlns:a16="http://schemas.microsoft.com/office/drawing/2014/main" id="{D6A3C491-1E6B-21CF-6698-1F4248CAB76F}"/>
              </a:ext>
            </a:extLst>
          </p:cNvPr>
          <p:cNvSpPr>
            <a:spLocks noGrp="1"/>
          </p:cNvSpPr>
          <p:nvPr>
            <p:ph type="body" sz="quarter" idx="11"/>
          </p:nvPr>
        </p:nvSpPr>
        <p:spPr>
          <a:xfrm>
            <a:off x="304799" y="1972178"/>
            <a:ext cx="3200400" cy="1825224"/>
          </a:xfrm>
          <a:prstGeom prst="rect">
            <a:avLst/>
          </a:prstGeom>
        </p:spPr>
        <p:txBody>
          <a:bodyPr>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a:p>
            <a:pPr lvl="4"/>
            <a:endParaRPr lang="en-US"/>
          </a:p>
        </p:txBody>
      </p:sp>
      <p:sp>
        <p:nvSpPr>
          <p:cNvPr id="3" name="TextBox 2">
            <a:extLst>
              <a:ext uri="{FF2B5EF4-FFF2-40B4-BE49-F238E27FC236}">
                <a16:creationId xmlns:a16="http://schemas.microsoft.com/office/drawing/2014/main" id="{4D22E459-4A6A-344A-4BF9-5764F1001618}"/>
              </a:ext>
              <a:ext uri="{C183D7F6-B498-43B3-948B-1728B52AA6E4}">
                <adec:decorative xmlns:adec="http://schemas.microsoft.com/office/drawing/2017/decorative" val="1"/>
              </a:ext>
            </a:extLst>
          </p:cNvPr>
          <p:cNvSpPr txBox="1"/>
          <p:nvPr userDrawn="1"/>
        </p:nvSpPr>
        <p:spPr>
          <a:xfrm>
            <a:off x="-2670772" y="0"/>
            <a:ext cx="2670772" cy="1323439"/>
          </a:xfrm>
          <a:prstGeom prst="rect">
            <a:avLst/>
          </a:prstGeom>
          <a:noFill/>
        </p:spPr>
        <p:txBody>
          <a:bodyPr wrap="square" rtlCol="0">
            <a:spAutoFit/>
          </a:bodyPr>
          <a:lstStyle/>
          <a:p>
            <a:pPr algn="ctr"/>
            <a:r>
              <a:rPr lang="en-US" sz="1600" dirty="0"/>
              <a:t>ALT + F9 to toggle guides on and off.</a:t>
            </a:r>
            <a:br>
              <a:rPr lang="en-US" sz="1600" dirty="0"/>
            </a:br>
            <a:r>
              <a:rPr lang="en-US" sz="1600" dirty="0"/>
              <a:t>*</a:t>
            </a:r>
            <a:r>
              <a:rPr lang="en-US" sz="1600" b="1" dirty="0">
                <a:solidFill>
                  <a:schemeClr val="tx1"/>
                </a:solidFill>
              </a:rPr>
              <a:t>Guides will help align and snap objects in place.</a:t>
            </a:r>
          </a:p>
        </p:txBody>
      </p:sp>
    </p:spTree>
    <p:extLst>
      <p:ext uri="{BB962C8B-B14F-4D97-AF65-F5344CB8AC3E}">
        <p14:creationId xmlns:p14="http://schemas.microsoft.com/office/powerpoint/2010/main" val="1117123593"/>
      </p:ext>
    </p:extLst>
  </p:cSld>
  <p:clrMapOvr>
    <a:masterClrMapping/>
  </p:clrMapOvr>
  <p:extLst>
    <p:ext uri="{DCECCB84-F9BA-43D5-87BE-67443E8EF086}">
      <p15:sldGuideLst xmlns:p15="http://schemas.microsoft.com/office/powerpoint/2012/main">
        <p15:guide id="3" pos="710" userDrawn="1">
          <p15:clr>
            <a:srgbClr val="FBAE40"/>
          </p15:clr>
        </p15:guide>
        <p15:guide id="8" pos="1229" userDrawn="1">
          <p15:clr>
            <a:srgbClr val="FBAE40"/>
          </p15:clr>
        </p15:guide>
        <p15:guide id="12" pos="1673" userDrawn="1">
          <p15:clr>
            <a:srgbClr val="FBAE40"/>
          </p15:clr>
        </p15:guide>
        <p15:guide id="16" pos="2265" userDrawn="1">
          <p15:clr>
            <a:srgbClr val="FBAE40"/>
          </p15:clr>
        </p15:guide>
        <p15:guide id="20" pos="2706" userDrawn="1">
          <p15:clr>
            <a:srgbClr val="FBAE40"/>
          </p15:clr>
        </p15:guide>
        <p15:guide id="27" pos="4337" userDrawn="1">
          <p15:clr>
            <a:srgbClr val="FBAE40"/>
          </p15:clr>
        </p15:guide>
        <p15:guide id="31" pos="5891" userDrawn="1">
          <p15:clr>
            <a:srgbClr val="FBAE40"/>
          </p15:clr>
        </p15:guide>
        <p15:guide id="35" pos="5819" userDrawn="1">
          <p15:clr>
            <a:srgbClr val="FBAE40"/>
          </p15:clr>
        </p15:guide>
        <p15:guide id="44" pos="636" userDrawn="1">
          <p15:clr>
            <a:srgbClr val="FBAE40"/>
          </p15:clr>
        </p15:guide>
        <p15:guide id="45" pos="1745" userDrawn="1">
          <p15:clr>
            <a:srgbClr val="FBAE40"/>
          </p15:clr>
        </p15:guide>
        <p15:guide id="46" pos="2190" userDrawn="1">
          <p15:clr>
            <a:srgbClr val="FBAE40"/>
          </p15:clr>
        </p15:guide>
        <p15:guide id="47" pos="1154" userDrawn="1">
          <p15:clr>
            <a:srgbClr val="FBAE40"/>
          </p15:clr>
        </p15:guide>
        <p15:guide id="49" pos="3818" userDrawn="1">
          <p15:clr>
            <a:srgbClr val="F26B43"/>
          </p15:clr>
        </p15:guide>
        <p15:guide id="50" pos="4854" userDrawn="1">
          <p15:clr>
            <a:srgbClr val="F26B43"/>
          </p15:clr>
        </p15:guide>
        <p15:guide id="51" pos="4781" userDrawn="1">
          <p15:clr>
            <a:srgbClr val="FBAE40"/>
          </p15:clr>
        </p15:guide>
        <p15:guide id="52" pos="5298" userDrawn="1">
          <p15:clr>
            <a:srgbClr val="FBAE40"/>
          </p15:clr>
        </p15:guide>
        <p15:guide id="53" pos="5375" userDrawn="1">
          <p15:clr>
            <a:srgbClr val="FBAE40"/>
          </p15:clr>
        </p15:guide>
        <p15:guide id="54" pos="2783" userDrawn="1">
          <p15:clr>
            <a:srgbClr val="FBAE40"/>
          </p15:clr>
        </p15:guide>
        <p15:guide id="55" pos="3227" userDrawn="1">
          <p15:clr>
            <a:srgbClr val="FBAE40"/>
          </p15:clr>
        </p15:guide>
        <p15:guide id="56" pos="3302" userDrawn="1">
          <p15:clr>
            <a:srgbClr val="FBAE40"/>
          </p15:clr>
        </p15:guide>
        <p15:guide id="57" pos="3744" userDrawn="1">
          <p15:clr>
            <a:srgbClr val="F26B43"/>
          </p15:clr>
        </p15:guide>
        <p15:guide id="58" pos="4262"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12 Column Guide with Gutters_Empty Slide">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29F03911-BB92-8A8E-5BD7-C309BEEA84E2}"/>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0" name="Text Placeholder 24">
            <a:extLst>
              <a:ext uri="{FF2B5EF4-FFF2-40B4-BE49-F238E27FC236}">
                <a16:creationId xmlns:a16="http://schemas.microsoft.com/office/drawing/2014/main" id="{684F9737-C79B-B840-F593-B851D87F5A9B}"/>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2225143281"/>
      </p:ext>
    </p:extLst>
  </p:cSld>
  <p:clrMapOvr>
    <a:masterClrMapping/>
  </p:clrMapOvr>
  <p:extLst>
    <p:ext uri="{DCECCB84-F9BA-43D5-87BE-67443E8EF086}">
      <p15:sldGuideLst xmlns:p15="http://schemas.microsoft.com/office/powerpoint/2012/main">
        <p15:guide id="3" pos="710" userDrawn="1">
          <p15:clr>
            <a:srgbClr val="FBAE40"/>
          </p15:clr>
        </p15:guide>
        <p15:guide id="8" pos="1229" userDrawn="1">
          <p15:clr>
            <a:srgbClr val="FBAE40"/>
          </p15:clr>
        </p15:guide>
        <p15:guide id="12" pos="1673" userDrawn="1">
          <p15:clr>
            <a:srgbClr val="FBAE40"/>
          </p15:clr>
        </p15:guide>
        <p15:guide id="16" pos="2265" userDrawn="1">
          <p15:clr>
            <a:srgbClr val="FBAE40"/>
          </p15:clr>
        </p15:guide>
        <p15:guide id="20" pos="2708" userDrawn="1">
          <p15:clr>
            <a:srgbClr val="FBAE40"/>
          </p15:clr>
        </p15:guide>
        <p15:guide id="27" pos="4337" userDrawn="1">
          <p15:clr>
            <a:srgbClr val="FBAE40"/>
          </p15:clr>
        </p15:guide>
        <p15:guide id="31" pos="5891" userDrawn="1">
          <p15:clr>
            <a:srgbClr val="FBAE40"/>
          </p15:clr>
        </p15:guide>
        <p15:guide id="35" pos="5819" userDrawn="1">
          <p15:clr>
            <a:srgbClr val="FBAE40"/>
          </p15:clr>
        </p15:guide>
        <p15:guide id="44" pos="636" userDrawn="1">
          <p15:clr>
            <a:srgbClr val="FBAE40"/>
          </p15:clr>
        </p15:guide>
        <p15:guide id="45" pos="1745" userDrawn="1">
          <p15:clr>
            <a:srgbClr val="FBAE40"/>
          </p15:clr>
        </p15:guide>
        <p15:guide id="46" pos="2190" userDrawn="1">
          <p15:clr>
            <a:srgbClr val="FBAE40"/>
          </p15:clr>
        </p15:guide>
        <p15:guide id="47" pos="1154" userDrawn="1">
          <p15:clr>
            <a:srgbClr val="FBAE40"/>
          </p15:clr>
        </p15:guide>
        <p15:guide id="49" pos="3818" userDrawn="1">
          <p15:clr>
            <a:srgbClr val="F26B43"/>
          </p15:clr>
        </p15:guide>
        <p15:guide id="50" pos="4854" userDrawn="1">
          <p15:clr>
            <a:srgbClr val="F26B43"/>
          </p15:clr>
        </p15:guide>
        <p15:guide id="51" pos="4781" userDrawn="1">
          <p15:clr>
            <a:srgbClr val="FBAE40"/>
          </p15:clr>
        </p15:guide>
        <p15:guide id="52" pos="5298" userDrawn="1">
          <p15:clr>
            <a:srgbClr val="FBAE40"/>
          </p15:clr>
        </p15:guide>
        <p15:guide id="53" pos="5375" userDrawn="1">
          <p15:clr>
            <a:srgbClr val="FBAE40"/>
          </p15:clr>
        </p15:guide>
        <p15:guide id="54" pos="2783" userDrawn="1">
          <p15:clr>
            <a:srgbClr val="FBAE40"/>
          </p15:clr>
        </p15:guide>
        <p15:guide id="55" pos="3227" userDrawn="1">
          <p15:clr>
            <a:srgbClr val="FBAE40"/>
          </p15:clr>
        </p15:guide>
        <p15:guide id="56" pos="3302" userDrawn="1">
          <p15:clr>
            <a:srgbClr val="FBAE40"/>
          </p15:clr>
        </p15:guide>
        <p15:guide id="57" pos="3744" userDrawn="1">
          <p15:clr>
            <a:srgbClr val="F26B43"/>
          </p15:clr>
        </p15:guide>
        <p15:guide id="58" pos="426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4_CUI_End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EB346-1308-9AAD-8D24-983802FEC291}"/>
              </a:ext>
            </a:extLst>
          </p:cNvPr>
          <p:cNvSpPr>
            <a:spLocks noGrp="1"/>
          </p:cNvSpPr>
          <p:nvPr>
            <p:ph type="title"/>
          </p:nvPr>
        </p:nvSpPr>
        <p:spPr/>
        <p:txBody>
          <a:bodyPr/>
          <a:lstStyle/>
          <a:p>
            <a:r>
              <a:rPr lang="en-US"/>
              <a:t>Click to edit Master title style</a:t>
            </a:r>
          </a:p>
        </p:txBody>
      </p:sp>
      <p:pic>
        <p:nvPicPr>
          <p:cNvPr id="2" name="Picture 1">
            <a:extLst>
              <a:ext uri="{FF2B5EF4-FFF2-40B4-BE49-F238E27FC236}">
                <a16:creationId xmlns:a16="http://schemas.microsoft.com/office/drawing/2014/main" id="{C85DAE35-72F5-6B64-8214-AA3B64C6C7F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grpSp>
        <p:nvGrpSpPr>
          <p:cNvPr id="13" name="CUI_Labels">
            <a:extLst>
              <a:ext uri="{FF2B5EF4-FFF2-40B4-BE49-F238E27FC236}">
                <a16:creationId xmlns:a16="http://schemas.microsoft.com/office/drawing/2014/main" id="{774118DD-1FBE-DED6-DAC6-2F95AD60928C}"/>
              </a:ext>
              <a:ext uri="{C183D7F6-B498-43B3-948B-1728B52AA6E4}">
                <adec:decorative xmlns:adec="http://schemas.microsoft.com/office/drawing/2017/decorative" val="1"/>
              </a:ext>
            </a:extLst>
          </p:cNvPr>
          <p:cNvGrpSpPr>
            <a:grpSpLocks noChangeAspect="1"/>
          </p:cNvGrpSpPr>
          <p:nvPr userDrawn="1"/>
        </p:nvGrpSpPr>
        <p:grpSpPr>
          <a:xfrm>
            <a:off x="4942468" y="163034"/>
            <a:ext cx="478265" cy="7331817"/>
            <a:chOff x="5817063" y="163034"/>
            <a:chExt cx="478265" cy="7331817"/>
          </a:xfrm>
          <a:effectLst/>
        </p:grpSpPr>
        <p:sp>
          <p:nvSpPr>
            <p:cNvPr id="14" name="Rectangle 13">
              <a:extLst>
                <a:ext uri="{FF2B5EF4-FFF2-40B4-BE49-F238E27FC236}">
                  <a16:creationId xmlns:a16="http://schemas.microsoft.com/office/drawing/2014/main" id="{98025771-C6E7-9197-5D63-F0721A71700C}"/>
                </a:ext>
              </a:extLst>
            </p:cNvPr>
            <p:cNvSpPr>
              <a:spLocks noChangeAspect="1"/>
            </p:cNvSpPr>
            <p:nvPr userDrawn="1"/>
          </p:nvSpPr>
          <p:spPr>
            <a:xfrm>
              <a:off x="5817063" y="163034"/>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sp>
          <p:nvSpPr>
            <p:cNvPr id="15" name="Rectangle 14">
              <a:extLst>
                <a:ext uri="{FF2B5EF4-FFF2-40B4-BE49-F238E27FC236}">
                  <a16:creationId xmlns:a16="http://schemas.microsoft.com/office/drawing/2014/main" id="{A5D0E996-1E26-C484-2BCE-7E36049008AA}"/>
                </a:ext>
              </a:extLst>
            </p:cNvPr>
            <p:cNvSpPr>
              <a:spLocks noChangeAspect="1"/>
            </p:cNvSpPr>
            <p:nvPr userDrawn="1"/>
          </p:nvSpPr>
          <p:spPr>
            <a:xfrm>
              <a:off x="5817063" y="7339403"/>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grpSp>
    </p:spTree>
    <p:extLst>
      <p:ext uri="{BB962C8B-B14F-4D97-AF65-F5344CB8AC3E}">
        <p14:creationId xmlns:p14="http://schemas.microsoft.com/office/powerpoint/2010/main" val="2307881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4_CUI_End Slide_Transpar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FEB4A-AAD7-E981-C806-DB7B088EE44C}"/>
              </a:ext>
            </a:extLst>
          </p:cNvPr>
          <p:cNvSpPr>
            <a:spLocks noGrp="1"/>
          </p:cNvSpPr>
          <p:nvPr>
            <p:ph type="title"/>
          </p:nvPr>
        </p:nvSpPr>
        <p:spPr/>
        <p:txBody>
          <a:bodyPr/>
          <a:lstStyle/>
          <a:p>
            <a:r>
              <a:rPr lang="en-US"/>
              <a:t>Click to edit Master title style</a:t>
            </a:r>
          </a:p>
        </p:txBody>
      </p:sp>
      <p:pic>
        <p:nvPicPr>
          <p:cNvPr id="2" name="Picture 1">
            <a:extLst>
              <a:ext uri="{FF2B5EF4-FFF2-40B4-BE49-F238E27FC236}">
                <a16:creationId xmlns:a16="http://schemas.microsoft.com/office/drawing/2014/main" id="{3BD3D843-835D-5E9A-776A-20E00CDC7AB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grpSp>
        <p:nvGrpSpPr>
          <p:cNvPr id="16" name="CUI_Labels">
            <a:extLst>
              <a:ext uri="{FF2B5EF4-FFF2-40B4-BE49-F238E27FC236}">
                <a16:creationId xmlns:a16="http://schemas.microsoft.com/office/drawing/2014/main" id="{A8EA340B-6B0C-CBFD-76FB-8E5AD778B577}"/>
              </a:ext>
              <a:ext uri="{C183D7F6-B498-43B3-948B-1728B52AA6E4}">
                <adec:decorative xmlns:adec="http://schemas.microsoft.com/office/drawing/2017/decorative" val="1"/>
              </a:ext>
            </a:extLst>
          </p:cNvPr>
          <p:cNvGrpSpPr>
            <a:grpSpLocks noChangeAspect="1"/>
          </p:cNvGrpSpPr>
          <p:nvPr userDrawn="1"/>
        </p:nvGrpSpPr>
        <p:grpSpPr>
          <a:xfrm>
            <a:off x="4942468" y="163034"/>
            <a:ext cx="478265" cy="7335046"/>
            <a:chOff x="5817063" y="163034"/>
            <a:chExt cx="478265" cy="7335046"/>
          </a:xfrm>
          <a:effectLst/>
        </p:grpSpPr>
        <p:sp>
          <p:nvSpPr>
            <p:cNvPr id="17" name="Rectangle 16">
              <a:extLst>
                <a:ext uri="{FF2B5EF4-FFF2-40B4-BE49-F238E27FC236}">
                  <a16:creationId xmlns:a16="http://schemas.microsoft.com/office/drawing/2014/main" id="{0E783A5B-F623-C74A-7C25-F93B504658A7}"/>
                </a:ext>
              </a:extLst>
            </p:cNvPr>
            <p:cNvSpPr>
              <a:spLocks noChangeAspect="1"/>
            </p:cNvSpPr>
            <p:nvPr userDrawn="1"/>
          </p:nvSpPr>
          <p:spPr>
            <a:xfrm>
              <a:off x="5817063" y="163034"/>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sp>
          <p:nvSpPr>
            <p:cNvPr id="18" name="Rectangle 17">
              <a:extLst>
                <a:ext uri="{FF2B5EF4-FFF2-40B4-BE49-F238E27FC236}">
                  <a16:creationId xmlns:a16="http://schemas.microsoft.com/office/drawing/2014/main" id="{DADADF9A-F567-22E7-4125-DEBBD16EB451}"/>
                </a:ext>
              </a:extLst>
            </p:cNvPr>
            <p:cNvSpPr>
              <a:spLocks noChangeAspect="1"/>
            </p:cNvSpPr>
            <p:nvPr userDrawn="1"/>
          </p:nvSpPr>
          <p:spPr>
            <a:xfrm>
              <a:off x="5817063" y="7342632"/>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grpSp>
    </p:spTree>
    <p:extLst>
      <p:ext uri="{BB962C8B-B14F-4D97-AF65-F5344CB8AC3E}">
        <p14:creationId xmlns:p14="http://schemas.microsoft.com/office/powerpoint/2010/main" val="359951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_Unclassified_End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D3595B-8F96-BF0E-795D-535B41F48A2E}"/>
              </a:ext>
            </a:extLst>
          </p:cNvPr>
          <p:cNvSpPr>
            <a:spLocks noGrp="1"/>
          </p:cNvSpPr>
          <p:nvPr>
            <p:ph type="title"/>
          </p:nvPr>
        </p:nvSpPr>
        <p:spPr/>
        <p:txBody>
          <a:bodyPr/>
          <a:lstStyle/>
          <a:p>
            <a:r>
              <a:rPr lang="en-US"/>
              <a:t>Click to edit Master title style</a:t>
            </a:r>
          </a:p>
        </p:txBody>
      </p:sp>
      <p:pic>
        <p:nvPicPr>
          <p:cNvPr id="2" name="Picture 1">
            <a:extLst>
              <a:ext uri="{FF2B5EF4-FFF2-40B4-BE49-F238E27FC236}">
                <a16:creationId xmlns:a16="http://schemas.microsoft.com/office/drawing/2014/main" id="{C85DAE35-72F5-6B64-8214-AA3B64C6C7F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grpSp>
        <p:nvGrpSpPr>
          <p:cNvPr id="4" name="CUI_Labels">
            <a:extLst>
              <a:ext uri="{FF2B5EF4-FFF2-40B4-BE49-F238E27FC236}">
                <a16:creationId xmlns:a16="http://schemas.microsoft.com/office/drawing/2014/main" id="{AAADD122-5397-F344-3236-C5617105DC61}"/>
              </a:ext>
              <a:ext uri="{C183D7F6-B498-43B3-948B-1728B52AA6E4}">
                <adec:decorative xmlns:adec="http://schemas.microsoft.com/office/drawing/2017/decorative" val="1"/>
              </a:ext>
            </a:extLst>
          </p:cNvPr>
          <p:cNvGrpSpPr/>
          <p:nvPr userDrawn="1"/>
        </p:nvGrpSpPr>
        <p:grpSpPr>
          <a:xfrm>
            <a:off x="4501975" y="163034"/>
            <a:ext cx="1359250" cy="7335046"/>
            <a:chOff x="5308832" y="163034"/>
            <a:chExt cx="1359250" cy="7335046"/>
          </a:xfrm>
          <a:effectLst/>
        </p:grpSpPr>
        <p:sp>
          <p:nvSpPr>
            <p:cNvPr id="5" name="Rectangle 4">
              <a:extLst>
                <a:ext uri="{FF2B5EF4-FFF2-40B4-BE49-F238E27FC236}">
                  <a16:creationId xmlns:a16="http://schemas.microsoft.com/office/drawing/2014/main" id="{1D321E80-B5E3-4D08-C96A-1D5D64225761}"/>
                </a:ext>
              </a:extLst>
            </p:cNvPr>
            <p:cNvSpPr>
              <a:spLocks noChangeAspect="1"/>
            </p:cNvSpPr>
            <p:nvPr userDrawn="1"/>
          </p:nvSpPr>
          <p:spPr>
            <a:xfrm>
              <a:off x="5308832" y="163034"/>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sp>
          <p:nvSpPr>
            <p:cNvPr id="6" name="Rectangle 5">
              <a:extLst>
                <a:ext uri="{FF2B5EF4-FFF2-40B4-BE49-F238E27FC236}">
                  <a16:creationId xmlns:a16="http://schemas.microsoft.com/office/drawing/2014/main" id="{6823E506-B359-4E1E-DC74-A2440397B4B6}"/>
                </a:ext>
              </a:extLst>
            </p:cNvPr>
            <p:cNvSpPr>
              <a:spLocks noChangeAspect="1"/>
            </p:cNvSpPr>
            <p:nvPr userDrawn="1"/>
          </p:nvSpPr>
          <p:spPr>
            <a:xfrm>
              <a:off x="5308832" y="7342632"/>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grpSp>
    </p:spTree>
    <p:extLst>
      <p:ext uri="{BB962C8B-B14F-4D97-AF65-F5344CB8AC3E}">
        <p14:creationId xmlns:p14="http://schemas.microsoft.com/office/powerpoint/2010/main" val="3119595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4_Unclassified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sp>
        <p:nvSpPr>
          <p:cNvPr id="3" name="Title 2">
            <a:extLst>
              <a:ext uri="{FF2B5EF4-FFF2-40B4-BE49-F238E27FC236}">
                <a16:creationId xmlns:a16="http://schemas.microsoft.com/office/drawing/2014/main" id="{BFED7A9C-1FE2-802A-4485-350D172FF02E}"/>
              </a:ext>
            </a:extLst>
          </p:cNvPr>
          <p:cNvSpPr>
            <a:spLocks noGrp="1"/>
          </p:cNvSpPr>
          <p:nvPr>
            <p:ph type="title"/>
          </p:nvPr>
        </p:nvSpPr>
        <p:spPr/>
        <p:txBody>
          <a:bodyPr/>
          <a:lstStyle/>
          <a:p>
            <a:r>
              <a:rPr lang="en-US"/>
              <a:t>Click to edit Master title style</a:t>
            </a:r>
          </a:p>
        </p:txBody>
      </p:sp>
      <p:grpSp>
        <p:nvGrpSpPr>
          <p:cNvPr id="4" name="CUI_Labels">
            <a:extLst>
              <a:ext uri="{FF2B5EF4-FFF2-40B4-BE49-F238E27FC236}">
                <a16:creationId xmlns:a16="http://schemas.microsoft.com/office/drawing/2014/main" id="{CDC12ECA-7681-6031-409D-7C1DE888E19B}"/>
              </a:ext>
            </a:extLst>
          </p:cNvPr>
          <p:cNvGrpSpPr/>
          <p:nvPr userDrawn="1"/>
        </p:nvGrpSpPr>
        <p:grpSpPr>
          <a:xfrm>
            <a:off x="4501975" y="163034"/>
            <a:ext cx="1359250" cy="7335046"/>
            <a:chOff x="5308832" y="163034"/>
            <a:chExt cx="1359250" cy="7335046"/>
          </a:xfrm>
          <a:effectLst/>
        </p:grpSpPr>
        <p:sp>
          <p:nvSpPr>
            <p:cNvPr id="5" name="Rectangle 4">
              <a:extLst>
                <a:ext uri="{FF2B5EF4-FFF2-40B4-BE49-F238E27FC236}">
                  <a16:creationId xmlns:a16="http://schemas.microsoft.com/office/drawing/2014/main" id="{0D909EB4-A5C8-3131-54FB-A01458E29CE6}"/>
                </a:ext>
              </a:extLst>
            </p:cNvPr>
            <p:cNvSpPr>
              <a:spLocks noChangeAspect="1"/>
            </p:cNvSpPr>
            <p:nvPr userDrawn="1"/>
          </p:nvSpPr>
          <p:spPr>
            <a:xfrm>
              <a:off x="5308832" y="163034"/>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sp>
          <p:nvSpPr>
            <p:cNvPr id="6" name="Rectangle 5">
              <a:extLst>
                <a:ext uri="{FF2B5EF4-FFF2-40B4-BE49-F238E27FC236}">
                  <a16:creationId xmlns:a16="http://schemas.microsoft.com/office/drawing/2014/main" id="{F9980539-F094-104A-6EC3-11DFA858EF6C}"/>
                </a:ext>
              </a:extLst>
            </p:cNvPr>
            <p:cNvSpPr>
              <a:spLocks noChangeAspect="1"/>
            </p:cNvSpPr>
            <p:nvPr userDrawn="1"/>
          </p:nvSpPr>
          <p:spPr>
            <a:xfrm>
              <a:off x="5308832" y="7342632"/>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grpSp>
    </p:spTree>
    <p:extLst>
      <p:ext uri="{BB962C8B-B14F-4D97-AF65-F5344CB8AC3E}">
        <p14:creationId xmlns:p14="http://schemas.microsoft.com/office/powerpoint/2010/main" val="94481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I_Agenda Slide ">
    <p:spTree>
      <p:nvGrpSpPr>
        <p:cNvPr id="1" name=""/>
        <p:cNvGrpSpPr/>
        <p:nvPr/>
      </p:nvGrpSpPr>
      <p:grpSpPr>
        <a:xfrm>
          <a:off x="0" y="0"/>
          <a:ext cx="0" cy="0"/>
          <a:chOff x="0" y="0"/>
          <a:chExt cx="0" cy="0"/>
        </a:xfrm>
      </p:grpSpPr>
      <p:sp>
        <p:nvSpPr>
          <p:cNvPr id="45" name="Title 21">
            <a:extLst>
              <a:ext uri="{FF2B5EF4-FFF2-40B4-BE49-F238E27FC236}">
                <a16:creationId xmlns:a16="http://schemas.microsoft.com/office/drawing/2014/main" id="{2E04DA0B-CAC3-3732-A1CF-106C03AC66C6}"/>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44" name="Text Placeholder 24">
            <a:extLst>
              <a:ext uri="{FF2B5EF4-FFF2-40B4-BE49-F238E27FC236}">
                <a16:creationId xmlns:a16="http://schemas.microsoft.com/office/drawing/2014/main" id="{15CCD214-7FE1-5B85-D4DC-A3A7B500F157}"/>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16" name="Text Placeholder 15">
            <a:extLst>
              <a:ext uri="{FF2B5EF4-FFF2-40B4-BE49-F238E27FC236}">
                <a16:creationId xmlns:a16="http://schemas.microsoft.com/office/drawing/2014/main" id="{EEC77E79-DBB6-933B-D913-06B77B5C9971}"/>
              </a:ext>
            </a:extLst>
          </p:cNvPr>
          <p:cNvSpPr>
            <a:spLocks noGrp="1"/>
          </p:cNvSpPr>
          <p:nvPr>
            <p:ph type="body" sz="quarter" idx="14" hasCustomPrompt="1"/>
          </p:nvPr>
        </p:nvSpPr>
        <p:spPr>
          <a:xfrm>
            <a:off x="4854575" y="1606828"/>
            <a:ext cx="5194300" cy="371475"/>
          </a:xfr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US" sz="1800" b="1" dirty="0">
                <a:solidFill>
                  <a:schemeClr val="bg1"/>
                </a:solidFill>
              </a:defRPr>
            </a:lvl1pPr>
          </a:lstStyle>
          <a:p>
            <a:pPr marR="0" lvl="0" algn="ctr" defTabSz="457200" fontAlgn="auto">
              <a:lnSpc>
                <a:spcPct val="100000"/>
              </a:lnSpc>
              <a:spcAft>
                <a:spcPts val="0"/>
              </a:spcAft>
              <a:buClrTx/>
              <a:buSzTx/>
              <a:buFontTx/>
              <a:tabLst/>
            </a:pPr>
            <a:r>
              <a:rPr lang="en-US"/>
              <a:t>Purpose:</a:t>
            </a:r>
          </a:p>
        </p:txBody>
      </p:sp>
      <p:sp>
        <p:nvSpPr>
          <p:cNvPr id="40" name="Text Placeholder 2">
            <a:extLst>
              <a:ext uri="{FF2B5EF4-FFF2-40B4-BE49-F238E27FC236}">
                <a16:creationId xmlns:a16="http://schemas.microsoft.com/office/drawing/2014/main" id="{53C58193-838B-A3A6-4AE6-E56F67DFA2DF}"/>
              </a:ext>
            </a:extLst>
          </p:cNvPr>
          <p:cNvSpPr>
            <a:spLocks noGrp="1"/>
          </p:cNvSpPr>
          <p:nvPr>
            <p:ph type="body" sz="quarter" idx="11"/>
          </p:nvPr>
        </p:nvSpPr>
        <p:spPr>
          <a:xfrm>
            <a:off x="4855064" y="1978125"/>
            <a:ext cx="5193323" cy="1206457"/>
          </a:xfrm>
          <a:prstGeom prst="rect">
            <a:avLst/>
          </a:prstGeom>
          <a:solidFill>
            <a:schemeClr val="bg2"/>
          </a:solidFill>
          <a:ln>
            <a:solidFill>
              <a:schemeClr val="tx1"/>
            </a:solidFill>
          </a:ln>
        </p:spPr>
        <p:txBody>
          <a:bodyPr>
            <a:noAutofit/>
          </a:bodyPr>
          <a:lstStyle>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7" name="Text Placeholder 15">
            <a:extLst>
              <a:ext uri="{FF2B5EF4-FFF2-40B4-BE49-F238E27FC236}">
                <a16:creationId xmlns:a16="http://schemas.microsoft.com/office/drawing/2014/main" id="{8B661BF7-CA01-3A67-404C-904CC511A909}"/>
              </a:ext>
            </a:extLst>
          </p:cNvPr>
          <p:cNvSpPr>
            <a:spLocks noGrp="1"/>
          </p:cNvSpPr>
          <p:nvPr>
            <p:ph type="body" sz="quarter" idx="15" hasCustomPrompt="1"/>
          </p:nvPr>
        </p:nvSpPr>
        <p:spPr>
          <a:xfrm>
            <a:off x="4854575" y="3319171"/>
            <a:ext cx="5194300" cy="371475"/>
          </a:xfr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US" sz="1800" b="1" dirty="0">
                <a:solidFill>
                  <a:schemeClr val="bg1"/>
                </a:solidFill>
              </a:defRPr>
            </a:lvl1pPr>
          </a:lstStyle>
          <a:p>
            <a:pPr lvl="0"/>
            <a:r>
              <a:rPr lang="en-US"/>
              <a:t>Agenda:</a:t>
            </a:r>
          </a:p>
        </p:txBody>
      </p:sp>
      <p:sp>
        <p:nvSpPr>
          <p:cNvPr id="41" name="Text Placeholder 2">
            <a:extLst>
              <a:ext uri="{FF2B5EF4-FFF2-40B4-BE49-F238E27FC236}">
                <a16:creationId xmlns:a16="http://schemas.microsoft.com/office/drawing/2014/main" id="{07F768F4-AE9B-A4E7-5901-C1821115D352}"/>
              </a:ext>
            </a:extLst>
          </p:cNvPr>
          <p:cNvSpPr>
            <a:spLocks noGrp="1"/>
          </p:cNvSpPr>
          <p:nvPr>
            <p:ph type="body" sz="quarter" idx="12"/>
          </p:nvPr>
        </p:nvSpPr>
        <p:spPr>
          <a:xfrm>
            <a:off x="4855064" y="3692738"/>
            <a:ext cx="5193322" cy="1280691"/>
          </a:xfrm>
          <a:prstGeom prst="rect">
            <a:avLst/>
          </a:prstGeom>
          <a:solidFill>
            <a:schemeClr val="bg2"/>
          </a:solidFill>
          <a:ln>
            <a:solidFill>
              <a:schemeClr val="tx1"/>
            </a:solidFill>
          </a:ln>
        </p:spPr>
        <p:txBody>
          <a:bodyPr vert="horz" lIns="91440" tIns="45720" rIns="91440" bIns="45720" rtlCol="0">
            <a:no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8" name="Text Placeholder 15">
            <a:extLst>
              <a:ext uri="{FF2B5EF4-FFF2-40B4-BE49-F238E27FC236}">
                <a16:creationId xmlns:a16="http://schemas.microsoft.com/office/drawing/2014/main" id="{679F630C-CC3A-F3BD-F185-DA99FADF9D89}"/>
              </a:ext>
            </a:extLst>
          </p:cNvPr>
          <p:cNvSpPr>
            <a:spLocks noGrp="1"/>
          </p:cNvSpPr>
          <p:nvPr>
            <p:ph type="body" sz="quarter" idx="16" hasCustomPrompt="1"/>
          </p:nvPr>
        </p:nvSpPr>
        <p:spPr>
          <a:xfrm>
            <a:off x="4854575" y="5096232"/>
            <a:ext cx="5194300" cy="371475"/>
          </a:xfr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US" sz="1800" b="1" dirty="0">
                <a:solidFill>
                  <a:schemeClr val="bg1"/>
                </a:solidFill>
              </a:defRPr>
            </a:lvl1pPr>
          </a:lstStyle>
          <a:p>
            <a:pPr lvl="0"/>
            <a:r>
              <a:rPr lang="en-US"/>
              <a:t>Briefing Type:</a:t>
            </a:r>
          </a:p>
        </p:txBody>
      </p:sp>
      <p:sp>
        <p:nvSpPr>
          <p:cNvPr id="5" name="Text Placeholder 2">
            <a:extLst>
              <a:ext uri="{FF2B5EF4-FFF2-40B4-BE49-F238E27FC236}">
                <a16:creationId xmlns:a16="http://schemas.microsoft.com/office/drawing/2014/main" id="{FDCF8F5B-8C31-C8D3-2303-5E26ADE694CD}"/>
              </a:ext>
            </a:extLst>
          </p:cNvPr>
          <p:cNvSpPr>
            <a:spLocks noGrp="1"/>
          </p:cNvSpPr>
          <p:nvPr>
            <p:ph type="body" sz="quarter" idx="13"/>
          </p:nvPr>
        </p:nvSpPr>
        <p:spPr>
          <a:xfrm>
            <a:off x="4855064" y="5479544"/>
            <a:ext cx="5193322" cy="1075263"/>
          </a:xfrm>
          <a:prstGeom prst="rect">
            <a:avLst/>
          </a:prstGeom>
          <a:solidFill>
            <a:schemeClr val="bg2"/>
          </a:solidFill>
          <a:ln>
            <a:solidFill>
              <a:schemeClr val="tx1"/>
            </a:solidFill>
          </a:ln>
        </p:spPr>
        <p:txBody>
          <a:bodyPr vert="horz" lIns="91440" tIns="45720" rIns="91440" bIns="45720" rtlCol="0">
            <a:no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grpSp>
        <p:nvGrpSpPr>
          <p:cNvPr id="11" name="CUI_Labels">
            <a:extLst>
              <a:ext uri="{FF2B5EF4-FFF2-40B4-BE49-F238E27FC236}">
                <a16:creationId xmlns:a16="http://schemas.microsoft.com/office/drawing/2014/main" id="{6F2AFDDA-A3AC-F305-F2C1-17831A4F0317}"/>
              </a:ext>
              <a:ext uri="{C183D7F6-B498-43B3-948B-1728B52AA6E4}">
                <adec:decorative xmlns:adec="http://schemas.microsoft.com/office/drawing/2017/decorative" val="1"/>
              </a:ext>
            </a:extLst>
          </p:cNvPr>
          <p:cNvGrpSpPr>
            <a:grpSpLocks noChangeAspect="1"/>
          </p:cNvGrpSpPr>
          <p:nvPr userDrawn="1"/>
        </p:nvGrpSpPr>
        <p:grpSpPr>
          <a:xfrm>
            <a:off x="4942468" y="163034"/>
            <a:ext cx="478265" cy="7335046"/>
            <a:chOff x="5817063" y="163034"/>
            <a:chExt cx="478265" cy="7335046"/>
          </a:xfrm>
          <a:effectLst/>
        </p:grpSpPr>
        <p:sp>
          <p:nvSpPr>
            <p:cNvPr id="12" name="Rectangle 11">
              <a:extLst>
                <a:ext uri="{FF2B5EF4-FFF2-40B4-BE49-F238E27FC236}">
                  <a16:creationId xmlns:a16="http://schemas.microsoft.com/office/drawing/2014/main" id="{64664B42-88F0-73DA-54DD-278E00F67EA5}"/>
                </a:ext>
              </a:extLst>
            </p:cNvPr>
            <p:cNvSpPr>
              <a:spLocks noChangeAspect="1"/>
            </p:cNvSpPr>
            <p:nvPr userDrawn="1"/>
          </p:nvSpPr>
          <p:spPr>
            <a:xfrm>
              <a:off x="5817063" y="163034"/>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sp>
          <p:nvSpPr>
            <p:cNvPr id="13" name="Rectangle 12">
              <a:extLst>
                <a:ext uri="{FF2B5EF4-FFF2-40B4-BE49-F238E27FC236}">
                  <a16:creationId xmlns:a16="http://schemas.microsoft.com/office/drawing/2014/main" id="{FD02011C-4314-0418-C05C-690148B5E5FE}"/>
                </a:ext>
              </a:extLst>
            </p:cNvPr>
            <p:cNvSpPr>
              <a:spLocks noChangeAspect="1"/>
            </p:cNvSpPr>
            <p:nvPr userDrawn="1"/>
          </p:nvSpPr>
          <p:spPr>
            <a:xfrm>
              <a:off x="5817063" y="7342632"/>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grpSp>
    </p:spTree>
    <p:extLst>
      <p:ext uri="{BB962C8B-B14F-4D97-AF65-F5344CB8AC3E}">
        <p14:creationId xmlns:p14="http://schemas.microsoft.com/office/powerpoint/2010/main" val="61252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Slide ">
    <p:spTree>
      <p:nvGrpSpPr>
        <p:cNvPr id="1" name=""/>
        <p:cNvGrpSpPr/>
        <p:nvPr/>
      </p:nvGrpSpPr>
      <p:grpSpPr>
        <a:xfrm>
          <a:off x="0" y="0"/>
          <a:ext cx="0" cy="0"/>
          <a:chOff x="0" y="0"/>
          <a:chExt cx="0" cy="0"/>
        </a:xfrm>
      </p:grpSpPr>
      <p:sp>
        <p:nvSpPr>
          <p:cNvPr id="32" name="Title 21">
            <a:extLst>
              <a:ext uri="{FF2B5EF4-FFF2-40B4-BE49-F238E27FC236}">
                <a16:creationId xmlns:a16="http://schemas.microsoft.com/office/drawing/2014/main" id="{16FD116C-4150-FB3A-6C63-7CC3F2DAD4FF}"/>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31" name="Text Placeholder 24">
            <a:extLst>
              <a:ext uri="{FF2B5EF4-FFF2-40B4-BE49-F238E27FC236}">
                <a16:creationId xmlns:a16="http://schemas.microsoft.com/office/drawing/2014/main" id="{4198FBFF-1A45-769A-5635-388980D316A5}"/>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2" name="Text Placeholder 15">
            <a:extLst>
              <a:ext uri="{FF2B5EF4-FFF2-40B4-BE49-F238E27FC236}">
                <a16:creationId xmlns:a16="http://schemas.microsoft.com/office/drawing/2014/main" id="{9B6696A7-38E3-D3FF-A1D5-8CAA919FA535}"/>
              </a:ext>
            </a:extLst>
          </p:cNvPr>
          <p:cNvSpPr>
            <a:spLocks noGrp="1"/>
          </p:cNvSpPr>
          <p:nvPr>
            <p:ph type="body" sz="quarter" idx="14" hasCustomPrompt="1"/>
          </p:nvPr>
        </p:nvSpPr>
        <p:spPr>
          <a:xfrm>
            <a:off x="4854575" y="1606828"/>
            <a:ext cx="5194300" cy="371475"/>
          </a:xfr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US" sz="1800" b="1" dirty="0">
                <a:solidFill>
                  <a:schemeClr val="bg1"/>
                </a:solidFill>
              </a:defRPr>
            </a:lvl1pPr>
          </a:lstStyle>
          <a:p>
            <a:pPr marR="0" lvl="0" algn="ctr" defTabSz="457200" fontAlgn="auto">
              <a:lnSpc>
                <a:spcPct val="100000"/>
              </a:lnSpc>
              <a:spcAft>
                <a:spcPts val="0"/>
              </a:spcAft>
              <a:buClrTx/>
              <a:buSzTx/>
              <a:buFontTx/>
              <a:tabLst/>
            </a:pPr>
            <a:r>
              <a:rPr lang="en-US"/>
              <a:t>Purpose:</a:t>
            </a:r>
          </a:p>
        </p:txBody>
      </p:sp>
      <p:sp>
        <p:nvSpPr>
          <p:cNvPr id="36" name="Text Placeholder 2">
            <a:extLst>
              <a:ext uri="{FF2B5EF4-FFF2-40B4-BE49-F238E27FC236}">
                <a16:creationId xmlns:a16="http://schemas.microsoft.com/office/drawing/2014/main" id="{A5259614-B810-B98E-A623-9FD7E8F4D060}"/>
              </a:ext>
            </a:extLst>
          </p:cNvPr>
          <p:cNvSpPr>
            <a:spLocks noGrp="1"/>
          </p:cNvSpPr>
          <p:nvPr>
            <p:ph type="body" sz="quarter" idx="11"/>
          </p:nvPr>
        </p:nvSpPr>
        <p:spPr>
          <a:xfrm>
            <a:off x="4855223" y="1978125"/>
            <a:ext cx="5193323" cy="1206457"/>
          </a:xfrm>
          <a:prstGeom prst="rect">
            <a:avLst/>
          </a:prstGeom>
          <a:solidFill>
            <a:schemeClr val="bg2"/>
          </a:solidFill>
          <a:ln>
            <a:solidFill>
              <a:schemeClr val="tx1"/>
            </a:solidFill>
          </a:ln>
        </p:spPr>
        <p:txBody>
          <a:bodyPr>
            <a:noAutofit/>
          </a:bodyPr>
          <a:lstStyle>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 name="Text Placeholder 15">
            <a:extLst>
              <a:ext uri="{FF2B5EF4-FFF2-40B4-BE49-F238E27FC236}">
                <a16:creationId xmlns:a16="http://schemas.microsoft.com/office/drawing/2014/main" id="{93FDEBB7-D0B9-A2A4-7A7B-A7CF7588F93E}"/>
              </a:ext>
            </a:extLst>
          </p:cNvPr>
          <p:cNvSpPr>
            <a:spLocks noGrp="1"/>
          </p:cNvSpPr>
          <p:nvPr>
            <p:ph type="body" sz="quarter" idx="15" hasCustomPrompt="1"/>
          </p:nvPr>
        </p:nvSpPr>
        <p:spPr>
          <a:xfrm>
            <a:off x="4854575" y="3319171"/>
            <a:ext cx="5194300" cy="371475"/>
          </a:xfr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US" sz="1800" b="1" dirty="0">
                <a:solidFill>
                  <a:schemeClr val="bg1"/>
                </a:solidFill>
              </a:defRPr>
            </a:lvl1pPr>
          </a:lstStyle>
          <a:p>
            <a:pPr lvl="0"/>
            <a:r>
              <a:rPr lang="en-US"/>
              <a:t>Agenda:</a:t>
            </a:r>
          </a:p>
        </p:txBody>
      </p:sp>
      <p:sp>
        <p:nvSpPr>
          <p:cNvPr id="29" name="Text Placeholder 2">
            <a:extLst>
              <a:ext uri="{FF2B5EF4-FFF2-40B4-BE49-F238E27FC236}">
                <a16:creationId xmlns:a16="http://schemas.microsoft.com/office/drawing/2014/main" id="{18D3237D-A588-3BB8-7920-EA07A4519749}"/>
              </a:ext>
            </a:extLst>
          </p:cNvPr>
          <p:cNvSpPr>
            <a:spLocks noGrp="1"/>
          </p:cNvSpPr>
          <p:nvPr>
            <p:ph type="body" sz="quarter" idx="12"/>
          </p:nvPr>
        </p:nvSpPr>
        <p:spPr>
          <a:xfrm>
            <a:off x="4855224" y="3692738"/>
            <a:ext cx="5193322" cy="1280691"/>
          </a:xfrm>
          <a:prstGeom prst="rect">
            <a:avLst/>
          </a:prstGeom>
          <a:solidFill>
            <a:schemeClr val="bg2"/>
          </a:solidFill>
          <a:ln>
            <a:solidFill>
              <a:schemeClr val="tx1"/>
            </a:solidFill>
          </a:ln>
        </p:spPr>
        <p:txBody>
          <a:bodyPr vert="horz" lIns="91440" tIns="45720" rIns="91440" bIns="45720" rtlCol="0">
            <a:no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Text Placeholder 15">
            <a:extLst>
              <a:ext uri="{FF2B5EF4-FFF2-40B4-BE49-F238E27FC236}">
                <a16:creationId xmlns:a16="http://schemas.microsoft.com/office/drawing/2014/main" id="{6B180220-6036-B9C0-AE55-A87B983BC5D3}"/>
              </a:ext>
            </a:extLst>
          </p:cNvPr>
          <p:cNvSpPr>
            <a:spLocks noGrp="1"/>
          </p:cNvSpPr>
          <p:nvPr>
            <p:ph type="body" sz="quarter" idx="16" hasCustomPrompt="1"/>
          </p:nvPr>
        </p:nvSpPr>
        <p:spPr>
          <a:xfrm>
            <a:off x="4854575" y="5096232"/>
            <a:ext cx="5194300" cy="371475"/>
          </a:xfr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US" sz="1800" b="1" dirty="0">
                <a:solidFill>
                  <a:schemeClr val="bg1"/>
                </a:solidFill>
              </a:defRPr>
            </a:lvl1pPr>
          </a:lstStyle>
          <a:p>
            <a:pPr lvl="0"/>
            <a:r>
              <a:rPr lang="en-US"/>
              <a:t>Briefing Type:</a:t>
            </a:r>
          </a:p>
        </p:txBody>
      </p:sp>
      <p:sp>
        <p:nvSpPr>
          <p:cNvPr id="12" name="Text Placeholder 2">
            <a:extLst>
              <a:ext uri="{FF2B5EF4-FFF2-40B4-BE49-F238E27FC236}">
                <a16:creationId xmlns:a16="http://schemas.microsoft.com/office/drawing/2014/main" id="{2557CE04-07E4-034D-31AB-FAF2D28D139F}"/>
              </a:ext>
            </a:extLst>
          </p:cNvPr>
          <p:cNvSpPr>
            <a:spLocks noGrp="1"/>
          </p:cNvSpPr>
          <p:nvPr>
            <p:ph type="body" sz="quarter" idx="13"/>
          </p:nvPr>
        </p:nvSpPr>
        <p:spPr>
          <a:xfrm>
            <a:off x="4855223" y="5479544"/>
            <a:ext cx="5193322" cy="1075263"/>
          </a:xfrm>
          <a:prstGeom prst="rect">
            <a:avLst/>
          </a:prstGeom>
          <a:solidFill>
            <a:schemeClr val="bg2"/>
          </a:solidFill>
          <a:ln>
            <a:solidFill>
              <a:schemeClr val="tx1"/>
            </a:solidFill>
          </a:ln>
        </p:spPr>
        <p:txBody>
          <a:bodyPr vert="horz" lIns="91440" tIns="45720" rIns="91440" bIns="45720" rtlCol="0">
            <a:no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grpSp>
        <p:nvGrpSpPr>
          <p:cNvPr id="33" name="CUI_Labels">
            <a:extLst>
              <a:ext uri="{FF2B5EF4-FFF2-40B4-BE49-F238E27FC236}">
                <a16:creationId xmlns:a16="http://schemas.microsoft.com/office/drawing/2014/main" id="{E4CE8060-DD3D-98CB-5478-AC86C012252E}"/>
              </a:ext>
              <a:ext uri="{C183D7F6-B498-43B3-948B-1728B52AA6E4}">
                <adec:decorative xmlns:adec="http://schemas.microsoft.com/office/drawing/2017/decorative" val="1"/>
              </a:ext>
            </a:extLst>
          </p:cNvPr>
          <p:cNvGrpSpPr/>
          <p:nvPr userDrawn="1"/>
        </p:nvGrpSpPr>
        <p:grpSpPr>
          <a:xfrm>
            <a:off x="4501975" y="163034"/>
            <a:ext cx="1359250" cy="7335046"/>
            <a:chOff x="5308832" y="163034"/>
            <a:chExt cx="1359250" cy="7335046"/>
          </a:xfrm>
          <a:effectLst/>
        </p:grpSpPr>
        <p:sp>
          <p:nvSpPr>
            <p:cNvPr id="34" name="Rectangle 33">
              <a:extLst>
                <a:ext uri="{FF2B5EF4-FFF2-40B4-BE49-F238E27FC236}">
                  <a16:creationId xmlns:a16="http://schemas.microsoft.com/office/drawing/2014/main" id="{876E6796-1056-1CD1-E4E4-13EA86355249}"/>
                </a:ext>
              </a:extLst>
            </p:cNvPr>
            <p:cNvSpPr>
              <a:spLocks noChangeAspect="1"/>
            </p:cNvSpPr>
            <p:nvPr userDrawn="1"/>
          </p:nvSpPr>
          <p:spPr>
            <a:xfrm>
              <a:off x="5308832" y="163034"/>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sp>
          <p:nvSpPr>
            <p:cNvPr id="35" name="Rectangle 34">
              <a:extLst>
                <a:ext uri="{FF2B5EF4-FFF2-40B4-BE49-F238E27FC236}">
                  <a16:creationId xmlns:a16="http://schemas.microsoft.com/office/drawing/2014/main" id="{097FB512-D82C-5BC9-5B71-8EC3E2ACE1A2}"/>
                </a:ext>
              </a:extLst>
            </p:cNvPr>
            <p:cNvSpPr>
              <a:spLocks noChangeAspect="1"/>
            </p:cNvSpPr>
            <p:nvPr userDrawn="1"/>
          </p:nvSpPr>
          <p:spPr>
            <a:xfrm>
              <a:off x="5308832" y="7342632"/>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grpSp>
    </p:spTree>
    <p:extLst>
      <p:ext uri="{BB962C8B-B14F-4D97-AF65-F5344CB8AC3E}">
        <p14:creationId xmlns:p14="http://schemas.microsoft.com/office/powerpoint/2010/main" val="375451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mpty_Content Slide">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066F71FC-8AA9-A4F9-9E5E-CEFEDE10CE11}"/>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0" name="Text Placeholder 24">
            <a:extLst>
              <a:ext uri="{FF2B5EF4-FFF2-40B4-BE49-F238E27FC236}">
                <a16:creationId xmlns:a16="http://schemas.microsoft.com/office/drawing/2014/main" id="{B91A0534-3D01-872C-524A-BEC9A4164EB1}"/>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4" name="Text Placeholder 3">
            <a:extLst>
              <a:ext uri="{FF2B5EF4-FFF2-40B4-BE49-F238E27FC236}">
                <a16:creationId xmlns:a16="http://schemas.microsoft.com/office/drawing/2014/main" id="{60A87CAD-D059-E117-A1D9-0D15CEFCD9A1}"/>
              </a:ext>
            </a:extLst>
          </p:cNvPr>
          <p:cNvSpPr>
            <a:spLocks noGrp="1"/>
          </p:cNvSpPr>
          <p:nvPr>
            <p:ph type="body" sz="quarter" idx="11"/>
          </p:nvPr>
        </p:nvSpPr>
        <p:spPr>
          <a:xfrm>
            <a:off x="304801" y="2505456"/>
            <a:ext cx="9753600" cy="2619375"/>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41786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Quad Chart Basic Slid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E1D7879D-2B72-CA9B-6512-121921F58160}"/>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7" name="Text Placeholder 24">
            <a:extLst>
              <a:ext uri="{FF2B5EF4-FFF2-40B4-BE49-F238E27FC236}">
                <a16:creationId xmlns:a16="http://schemas.microsoft.com/office/drawing/2014/main" id="{629AE2E9-E2A2-FC82-42F7-0B194ED9F490}"/>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20" name="Text Placeholder 19">
            <a:extLst>
              <a:ext uri="{FF2B5EF4-FFF2-40B4-BE49-F238E27FC236}">
                <a16:creationId xmlns:a16="http://schemas.microsoft.com/office/drawing/2014/main" id="{AA5B9CF4-9C0A-400A-4216-EC13B80270B0}"/>
              </a:ext>
            </a:extLst>
          </p:cNvPr>
          <p:cNvSpPr>
            <a:spLocks noGrp="1"/>
          </p:cNvSpPr>
          <p:nvPr>
            <p:ph type="body" sz="quarter" idx="19" hasCustomPrompt="1"/>
          </p:nvPr>
        </p:nvSpPr>
        <p:spPr>
          <a:xfrm>
            <a:off x="1644649" y="1756159"/>
            <a:ext cx="2006600" cy="371475"/>
          </a:xfrm>
        </p:spPr>
        <p:txBody>
          <a:bodyPr lIns="0" tIns="0" rIns="0" bIns="0" anchor="ctr"/>
          <a:lstStyle>
            <a:lvl1pPr algn="ctr">
              <a:defRPr sz="1400" b="1"/>
            </a:lvl1pPr>
          </a:lstStyle>
          <a:p>
            <a:pPr lvl="0"/>
            <a:r>
              <a:rPr lang="en-US"/>
              <a:t>Topic</a:t>
            </a:r>
          </a:p>
        </p:txBody>
      </p:sp>
      <p:sp>
        <p:nvSpPr>
          <p:cNvPr id="11" name="Text Placeholder 17">
            <a:extLst>
              <a:ext uri="{FF2B5EF4-FFF2-40B4-BE49-F238E27FC236}">
                <a16:creationId xmlns:a16="http://schemas.microsoft.com/office/drawing/2014/main" id="{B598A16B-78CB-F245-FDFA-0581523D9B2B}"/>
              </a:ext>
            </a:extLst>
          </p:cNvPr>
          <p:cNvSpPr>
            <a:spLocks noGrp="1"/>
          </p:cNvSpPr>
          <p:nvPr>
            <p:ph type="body" sz="quarter" idx="13"/>
          </p:nvPr>
        </p:nvSpPr>
        <p:spPr>
          <a:xfrm>
            <a:off x="304799" y="1941897"/>
            <a:ext cx="4686301" cy="2165338"/>
          </a:xfrm>
          <a:prstGeom prst="roundRect">
            <a:avLst>
              <a:gd name="adj" fmla="val 1216"/>
            </a:avLst>
          </a:prstGeom>
          <a:noFill/>
          <a:effectLst>
            <a:glow rad="50800">
              <a:schemeClr val="tx1">
                <a:alpha val="20000"/>
              </a:schemeClr>
            </a:glow>
          </a:effectLst>
        </p:spPr>
        <p:txBody>
          <a:bodyPr wrap="square"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1" name="Text Placeholder 19">
            <a:extLst>
              <a:ext uri="{FF2B5EF4-FFF2-40B4-BE49-F238E27FC236}">
                <a16:creationId xmlns:a16="http://schemas.microsoft.com/office/drawing/2014/main" id="{509FBCA1-C3BB-F30E-4E2E-3BE0EFCB71CE}"/>
              </a:ext>
            </a:extLst>
          </p:cNvPr>
          <p:cNvSpPr>
            <a:spLocks noGrp="1"/>
          </p:cNvSpPr>
          <p:nvPr>
            <p:ph type="body" sz="quarter" idx="20" hasCustomPrompt="1"/>
          </p:nvPr>
        </p:nvSpPr>
        <p:spPr>
          <a:xfrm>
            <a:off x="6711911" y="1756159"/>
            <a:ext cx="2006600" cy="371475"/>
          </a:xfrm>
        </p:spPr>
        <p:txBody>
          <a:bodyPr lIns="0" tIns="0" rIns="0" bIns="0" anchor="ctr"/>
          <a:lstStyle>
            <a:lvl1pPr algn="ctr">
              <a:defRPr sz="1400" b="1"/>
            </a:lvl1pPr>
          </a:lstStyle>
          <a:p>
            <a:pPr lvl="0"/>
            <a:r>
              <a:rPr lang="en-US"/>
              <a:t>Topic</a:t>
            </a:r>
          </a:p>
        </p:txBody>
      </p:sp>
      <p:sp>
        <p:nvSpPr>
          <p:cNvPr id="9" name="Text Placeholder 17">
            <a:extLst>
              <a:ext uri="{FF2B5EF4-FFF2-40B4-BE49-F238E27FC236}">
                <a16:creationId xmlns:a16="http://schemas.microsoft.com/office/drawing/2014/main" id="{422ED012-9B1D-341B-0B68-AA9ECAC7B79C}"/>
              </a:ext>
            </a:extLst>
          </p:cNvPr>
          <p:cNvSpPr>
            <a:spLocks noGrp="1"/>
          </p:cNvSpPr>
          <p:nvPr>
            <p:ph type="body" sz="quarter" idx="11"/>
          </p:nvPr>
        </p:nvSpPr>
        <p:spPr>
          <a:xfrm>
            <a:off x="5372061" y="1941897"/>
            <a:ext cx="4686301" cy="2165338"/>
          </a:xfrm>
          <a:prstGeom prst="roundRect">
            <a:avLst>
              <a:gd name="adj" fmla="val 1216"/>
            </a:avLst>
          </a:prstGeom>
          <a:noFill/>
          <a:effectLst>
            <a:glow rad="50800">
              <a:schemeClr val="tx1">
                <a:alpha val="20000"/>
              </a:schemeClr>
            </a:glow>
          </a:effectLst>
        </p:spPr>
        <p:txBody>
          <a:bodyPr wrap="square"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3" name="Text Placeholder 19">
            <a:extLst>
              <a:ext uri="{FF2B5EF4-FFF2-40B4-BE49-F238E27FC236}">
                <a16:creationId xmlns:a16="http://schemas.microsoft.com/office/drawing/2014/main" id="{C7BBD5A4-13EA-CDEE-B2F6-6D05A2DF5D8E}"/>
              </a:ext>
            </a:extLst>
          </p:cNvPr>
          <p:cNvSpPr>
            <a:spLocks noGrp="1"/>
          </p:cNvSpPr>
          <p:nvPr>
            <p:ph type="body" sz="quarter" idx="22" hasCustomPrompt="1"/>
          </p:nvPr>
        </p:nvSpPr>
        <p:spPr>
          <a:xfrm>
            <a:off x="1644649" y="4530261"/>
            <a:ext cx="2006600" cy="371475"/>
          </a:xfrm>
        </p:spPr>
        <p:txBody>
          <a:bodyPr lIns="0" tIns="0" rIns="0" bIns="0" anchor="ctr"/>
          <a:lstStyle>
            <a:lvl1pPr algn="ctr">
              <a:defRPr sz="1400" b="1"/>
            </a:lvl1pPr>
          </a:lstStyle>
          <a:p>
            <a:pPr lvl="0"/>
            <a:r>
              <a:rPr lang="en-US"/>
              <a:t>Topic</a:t>
            </a:r>
          </a:p>
        </p:txBody>
      </p:sp>
      <p:sp>
        <p:nvSpPr>
          <p:cNvPr id="15" name="Text Placeholder 17">
            <a:extLst>
              <a:ext uri="{FF2B5EF4-FFF2-40B4-BE49-F238E27FC236}">
                <a16:creationId xmlns:a16="http://schemas.microsoft.com/office/drawing/2014/main" id="{B0078D87-BB65-1600-ACF8-EAE6ED993C2E}"/>
              </a:ext>
            </a:extLst>
          </p:cNvPr>
          <p:cNvSpPr>
            <a:spLocks noGrp="1"/>
          </p:cNvSpPr>
          <p:nvPr>
            <p:ph type="body" sz="quarter" idx="17"/>
          </p:nvPr>
        </p:nvSpPr>
        <p:spPr>
          <a:xfrm>
            <a:off x="304799" y="4715999"/>
            <a:ext cx="4686301" cy="2165338"/>
          </a:xfrm>
          <a:prstGeom prst="roundRect">
            <a:avLst>
              <a:gd name="adj" fmla="val 1216"/>
            </a:avLst>
          </a:prstGeom>
          <a:noFill/>
          <a:effectLst>
            <a:glow rad="50800">
              <a:schemeClr val="tx1">
                <a:alpha val="20000"/>
              </a:schemeClr>
            </a:glow>
          </a:effectLst>
        </p:spPr>
        <p:txBody>
          <a:bodyPr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22" name="Text Placeholder 19">
            <a:extLst>
              <a:ext uri="{FF2B5EF4-FFF2-40B4-BE49-F238E27FC236}">
                <a16:creationId xmlns:a16="http://schemas.microsoft.com/office/drawing/2014/main" id="{00E36D20-1981-720B-F9BE-804AD8EDF9AE}"/>
              </a:ext>
            </a:extLst>
          </p:cNvPr>
          <p:cNvSpPr>
            <a:spLocks noGrp="1"/>
          </p:cNvSpPr>
          <p:nvPr>
            <p:ph type="body" sz="quarter" idx="21" hasCustomPrompt="1"/>
          </p:nvPr>
        </p:nvSpPr>
        <p:spPr>
          <a:xfrm>
            <a:off x="6711911" y="4530261"/>
            <a:ext cx="2006600" cy="371475"/>
          </a:xfrm>
        </p:spPr>
        <p:txBody>
          <a:bodyPr lIns="0" tIns="0" rIns="0" bIns="0" anchor="ctr"/>
          <a:lstStyle>
            <a:lvl1pPr algn="ctr">
              <a:defRPr sz="1400" b="1"/>
            </a:lvl1pPr>
          </a:lstStyle>
          <a:p>
            <a:pPr lvl="0"/>
            <a:r>
              <a:rPr lang="en-US"/>
              <a:t>Topic</a:t>
            </a:r>
          </a:p>
        </p:txBody>
      </p:sp>
      <p:sp>
        <p:nvSpPr>
          <p:cNvPr id="13" name="Text Placeholder 17">
            <a:extLst>
              <a:ext uri="{FF2B5EF4-FFF2-40B4-BE49-F238E27FC236}">
                <a16:creationId xmlns:a16="http://schemas.microsoft.com/office/drawing/2014/main" id="{9DDBCBCF-8B1D-DC15-69D9-39D43F1E8298}"/>
              </a:ext>
            </a:extLst>
          </p:cNvPr>
          <p:cNvSpPr>
            <a:spLocks noGrp="1"/>
          </p:cNvSpPr>
          <p:nvPr>
            <p:ph type="body" sz="quarter" idx="15"/>
          </p:nvPr>
        </p:nvSpPr>
        <p:spPr>
          <a:xfrm>
            <a:off x="5372061" y="4715999"/>
            <a:ext cx="4686339" cy="2165338"/>
          </a:xfrm>
          <a:prstGeom prst="roundRect">
            <a:avLst>
              <a:gd name="adj" fmla="val 1216"/>
            </a:avLst>
          </a:prstGeom>
          <a:noFill/>
          <a:effectLst>
            <a:glow rad="50800">
              <a:schemeClr val="tx1">
                <a:alpha val="20000"/>
              </a:schemeClr>
            </a:glow>
          </a:effectLst>
        </p:spPr>
        <p:txBody>
          <a:bodyPr lIns="182880" tIns="182880" rIns="18288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grpSp>
        <p:nvGrpSpPr>
          <p:cNvPr id="8" name="Group 7">
            <a:extLst>
              <a:ext uri="{FF2B5EF4-FFF2-40B4-BE49-F238E27FC236}">
                <a16:creationId xmlns:a16="http://schemas.microsoft.com/office/drawing/2014/main" id="{217D603A-BA69-D1D3-8555-4DBCB0440387}"/>
              </a:ext>
              <a:ext uri="{C183D7F6-B498-43B3-948B-1728B52AA6E4}">
                <adec:decorative xmlns:adec="http://schemas.microsoft.com/office/drawing/2017/decorative" val="1"/>
              </a:ext>
            </a:extLst>
          </p:cNvPr>
          <p:cNvGrpSpPr/>
          <p:nvPr userDrawn="1"/>
        </p:nvGrpSpPr>
        <p:grpSpPr>
          <a:xfrm>
            <a:off x="304800" y="1630069"/>
            <a:ext cx="9753600" cy="5211910"/>
            <a:chOff x="304800" y="1758803"/>
            <a:chExt cx="9753600" cy="5211910"/>
          </a:xfrm>
        </p:grpSpPr>
        <p:cxnSp>
          <p:nvCxnSpPr>
            <p:cNvPr id="3" name="Straight Arrow Connector 2">
              <a:extLst>
                <a:ext uri="{FF2B5EF4-FFF2-40B4-BE49-F238E27FC236}">
                  <a16:creationId xmlns:a16="http://schemas.microsoft.com/office/drawing/2014/main" id="{45DD375B-0F00-55FB-FA62-A166F42C4056}"/>
                </a:ext>
              </a:extLst>
            </p:cNvPr>
            <p:cNvCxnSpPr>
              <a:cxnSpLocks/>
            </p:cNvCxnSpPr>
            <p:nvPr userDrawn="1"/>
          </p:nvCxnSpPr>
          <p:spPr>
            <a:xfrm>
              <a:off x="5181600" y="1758803"/>
              <a:ext cx="0" cy="5211910"/>
            </a:xfrm>
            <a:prstGeom prst="straightConnector1">
              <a:avLst/>
            </a:prstGeom>
            <a:ln w="2222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3BC5D91-C4D2-7122-F86E-378B41388475}"/>
                </a:ext>
              </a:extLst>
            </p:cNvPr>
            <p:cNvCxnSpPr>
              <a:cxnSpLocks/>
            </p:cNvCxnSpPr>
            <p:nvPr userDrawn="1"/>
          </p:nvCxnSpPr>
          <p:spPr>
            <a:xfrm>
              <a:off x="304800" y="4364758"/>
              <a:ext cx="9753600" cy="0"/>
            </a:xfrm>
            <a:prstGeom prst="straightConnector1">
              <a:avLst/>
            </a:prstGeom>
            <a:ln w="2222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683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Quad Chart v2 Slide">
    <p:spTree>
      <p:nvGrpSpPr>
        <p:cNvPr id="1" name=""/>
        <p:cNvGrpSpPr/>
        <p:nvPr/>
      </p:nvGrpSpPr>
      <p:grpSpPr>
        <a:xfrm>
          <a:off x="0" y="0"/>
          <a:ext cx="0" cy="0"/>
          <a:chOff x="0" y="0"/>
          <a:chExt cx="0" cy="0"/>
        </a:xfrm>
      </p:grpSpPr>
      <p:sp>
        <p:nvSpPr>
          <p:cNvPr id="16" name="Title 21">
            <a:extLst>
              <a:ext uri="{FF2B5EF4-FFF2-40B4-BE49-F238E27FC236}">
                <a16:creationId xmlns:a16="http://schemas.microsoft.com/office/drawing/2014/main" id="{A2DEC730-07B7-E577-9A3B-FA61B686159D}"/>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3" name="Text Placeholder 24">
            <a:extLst>
              <a:ext uri="{FF2B5EF4-FFF2-40B4-BE49-F238E27FC236}">
                <a16:creationId xmlns:a16="http://schemas.microsoft.com/office/drawing/2014/main" id="{4CB79EF5-D94B-FDA0-F2B4-E8BEE25193A0}"/>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15" name="TextBox 14">
            <a:extLst>
              <a:ext uri="{FF2B5EF4-FFF2-40B4-BE49-F238E27FC236}">
                <a16:creationId xmlns:a16="http://schemas.microsoft.com/office/drawing/2014/main" id="{6F6D0611-D506-A071-E38D-840F6829B22E}"/>
              </a:ext>
              <a:ext uri="{C183D7F6-B498-43B3-948B-1728B52AA6E4}">
                <adec:decorative xmlns:adec="http://schemas.microsoft.com/office/drawing/2017/decorative" val="1"/>
              </a:ext>
            </a:extLst>
          </p:cNvPr>
          <p:cNvSpPr txBox="1">
            <a:spLocks/>
          </p:cNvSpPr>
          <p:nvPr userDrawn="1"/>
        </p:nvSpPr>
        <p:spPr>
          <a:xfrm>
            <a:off x="5259787" y="1940672"/>
            <a:ext cx="4798537" cy="2165338"/>
          </a:xfrm>
          <a:custGeom>
            <a:avLst/>
            <a:gdLst>
              <a:gd name="connsiteX0" fmla="*/ 27521 w 4798537"/>
              <a:gd name="connsiteY0" fmla="*/ 0 h 2165338"/>
              <a:gd name="connsiteX1" fmla="*/ 4771016 w 4798537"/>
              <a:gd name="connsiteY1" fmla="*/ 0 h 2165338"/>
              <a:gd name="connsiteX2" fmla="*/ 4798537 w 4798537"/>
              <a:gd name="connsiteY2" fmla="*/ 27521 h 2165338"/>
              <a:gd name="connsiteX3" fmla="*/ 4798537 w 4798537"/>
              <a:gd name="connsiteY3" fmla="*/ 2137817 h 2165338"/>
              <a:gd name="connsiteX4" fmla="*/ 4771016 w 4798537"/>
              <a:gd name="connsiteY4" fmla="*/ 2165338 h 2165338"/>
              <a:gd name="connsiteX5" fmla="*/ 950145 w 4798537"/>
              <a:gd name="connsiteY5" fmla="*/ 2165338 h 2165338"/>
              <a:gd name="connsiteX6" fmla="*/ 945972 w 4798537"/>
              <a:gd name="connsiteY6" fmla="*/ 2137957 h 2165338"/>
              <a:gd name="connsiteX7" fmla="*/ 28699 w 4798537"/>
              <a:gd name="connsiteY7" fmla="*/ 1307379 h 2165338"/>
              <a:gd name="connsiteX8" fmla="*/ 0 w 4798537"/>
              <a:gd name="connsiteY8" fmla="*/ 1305928 h 2165338"/>
              <a:gd name="connsiteX9" fmla="*/ 0 w 4798537"/>
              <a:gd name="connsiteY9" fmla="*/ 27521 h 2165338"/>
              <a:gd name="connsiteX10" fmla="*/ 27521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27521" y="0"/>
                </a:moveTo>
                <a:lnTo>
                  <a:pt x="4771016" y="0"/>
                </a:lnTo>
                <a:cubicBezTo>
                  <a:pt x="4786215" y="0"/>
                  <a:pt x="4798537" y="12322"/>
                  <a:pt x="4798537" y="27521"/>
                </a:cubicBezTo>
                <a:lnTo>
                  <a:pt x="4798537" y="2137817"/>
                </a:lnTo>
                <a:cubicBezTo>
                  <a:pt x="4798537" y="2153016"/>
                  <a:pt x="4786215" y="2165338"/>
                  <a:pt x="4771016" y="2165338"/>
                </a:cubicBezTo>
                <a:lnTo>
                  <a:pt x="950145" y="2165338"/>
                </a:lnTo>
                <a:lnTo>
                  <a:pt x="945972" y="2137957"/>
                </a:lnTo>
                <a:cubicBezTo>
                  <a:pt x="855456" y="1694941"/>
                  <a:pt x="485561" y="1353847"/>
                  <a:pt x="28699" y="1307379"/>
                </a:cubicBezTo>
                <a:lnTo>
                  <a:pt x="0" y="1305928"/>
                </a:lnTo>
                <a:lnTo>
                  <a:pt x="0" y="27521"/>
                </a:lnTo>
                <a:cubicBezTo>
                  <a:pt x="0" y="12322"/>
                  <a:pt x="12322" y="0"/>
                  <a:pt x="27521" y="0"/>
                </a:cubicBez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190" b="1" dirty="0"/>
          </a:p>
        </p:txBody>
      </p:sp>
      <p:sp>
        <p:nvSpPr>
          <p:cNvPr id="14" name="TextBox 13">
            <a:extLst>
              <a:ext uri="{FF2B5EF4-FFF2-40B4-BE49-F238E27FC236}">
                <a16:creationId xmlns:a16="http://schemas.microsoft.com/office/drawing/2014/main" id="{F7F13819-C2B2-72A6-2D1C-96DA93D313CF}"/>
              </a:ext>
              <a:ext uri="{C183D7F6-B498-43B3-948B-1728B52AA6E4}">
                <adec:decorative xmlns:adec="http://schemas.microsoft.com/office/drawing/2017/decorative" val="1"/>
              </a:ext>
            </a:extLst>
          </p:cNvPr>
          <p:cNvSpPr txBox="1">
            <a:spLocks/>
          </p:cNvSpPr>
          <p:nvPr userDrawn="1"/>
        </p:nvSpPr>
        <p:spPr>
          <a:xfrm>
            <a:off x="304877" y="1941842"/>
            <a:ext cx="4798537" cy="2165338"/>
          </a:xfrm>
          <a:custGeom>
            <a:avLst/>
            <a:gdLst>
              <a:gd name="connsiteX0" fmla="*/ 27521 w 4798537"/>
              <a:gd name="connsiteY0" fmla="*/ 0 h 2165338"/>
              <a:gd name="connsiteX1" fmla="*/ 4771016 w 4798537"/>
              <a:gd name="connsiteY1" fmla="*/ 0 h 2165338"/>
              <a:gd name="connsiteX2" fmla="*/ 4798537 w 4798537"/>
              <a:gd name="connsiteY2" fmla="*/ 27521 h 2165338"/>
              <a:gd name="connsiteX3" fmla="*/ 4798537 w 4798537"/>
              <a:gd name="connsiteY3" fmla="*/ 1304758 h 2165338"/>
              <a:gd name="connsiteX4" fmla="*/ 4769837 w 4798537"/>
              <a:gd name="connsiteY4" fmla="*/ 1306209 h 2165338"/>
              <a:gd name="connsiteX5" fmla="*/ 3852564 w 4798537"/>
              <a:gd name="connsiteY5" fmla="*/ 2136787 h 2165338"/>
              <a:gd name="connsiteX6" fmla="*/ 3848213 w 4798537"/>
              <a:gd name="connsiteY6" fmla="*/ 2165338 h 2165338"/>
              <a:gd name="connsiteX7" fmla="*/ 27521 w 4798537"/>
              <a:gd name="connsiteY7" fmla="*/ 2165338 h 2165338"/>
              <a:gd name="connsiteX8" fmla="*/ 0 w 4798537"/>
              <a:gd name="connsiteY8" fmla="*/ 2137817 h 2165338"/>
              <a:gd name="connsiteX9" fmla="*/ 0 w 4798537"/>
              <a:gd name="connsiteY9" fmla="*/ 27521 h 2165338"/>
              <a:gd name="connsiteX10" fmla="*/ 27521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27521" y="0"/>
                </a:moveTo>
                <a:lnTo>
                  <a:pt x="4771016" y="0"/>
                </a:lnTo>
                <a:cubicBezTo>
                  <a:pt x="4786215" y="0"/>
                  <a:pt x="4798537" y="12322"/>
                  <a:pt x="4798537" y="27521"/>
                </a:cubicBezTo>
                <a:lnTo>
                  <a:pt x="4798537" y="1304758"/>
                </a:lnTo>
                <a:lnTo>
                  <a:pt x="4769837" y="1306209"/>
                </a:lnTo>
                <a:cubicBezTo>
                  <a:pt x="4312975" y="1352677"/>
                  <a:pt x="3943080" y="1693771"/>
                  <a:pt x="3852564" y="2136787"/>
                </a:cubicBezTo>
                <a:lnTo>
                  <a:pt x="3848213" y="2165338"/>
                </a:lnTo>
                <a:lnTo>
                  <a:pt x="27521" y="2165338"/>
                </a:lnTo>
                <a:cubicBezTo>
                  <a:pt x="12322" y="2165338"/>
                  <a:pt x="0" y="2153016"/>
                  <a:pt x="0" y="2137817"/>
                </a:cubicBezTo>
                <a:lnTo>
                  <a:pt x="0" y="27521"/>
                </a:lnTo>
                <a:cubicBezTo>
                  <a:pt x="0" y="12322"/>
                  <a:pt x="12322" y="0"/>
                  <a:pt x="27521" y="0"/>
                </a:cubicBez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190" b="1" dirty="0"/>
          </a:p>
        </p:txBody>
      </p:sp>
      <p:sp>
        <p:nvSpPr>
          <p:cNvPr id="12" name="TextBox 11">
            <a:extLst>
              <a:ext uri="{FF2B5EF4-FFF2-40B4-BE49-F238E27FC236}">
                <a16:creationId xmlns:a16="http://schemas.microsoft.com/office/drawing/2014/main" id="{F9EA90FC-5EFC-9B0D-F4DA-3C4C9EF83B09}"/>
              </a:ext>
              <a:ext uri="{C183D7F6-B498-43B3-948B-1728B52AA6E4}">
                <adec:decorative xmlns:adec="http://schemas.microsoft.com/office/drawing/2017/decorative" val="1"/>
              </a:ext>
            </a:extLst>
          </p:cNvPr>
          <p:cNvSpPr txBox="1">
            <a:spLocks/>
          </p:cNvSpPr>
          <p:nvPr userDrawn="1"/>
        </p:nvSpPr>
        <p:spPr>
          <a:xfrm>
            <a:off x="304878" y="4473258"/>
            <a:ext cx="4798537" cy="2165338"/>
          </a:xfrm>
          <a:custGeom>
            <a:avLst/>
            <a:gdLst>
              <a:gd name="connsiteX0" fmla="*/ 27521 w 4798537"/>
              <a:gd name="connsiteY0" fmla="*/ 0 h 2165338"/>
              <a:gd name="connsiteX1" fmla="*/ 3848390 w 4798537"/>
              <a:gd name="connsiteY1" fmla="*/ 0 h 2165338"/>
              <a:gd name="connsiteX2" fmla="*/ 3852563 w 4798537"/>
              <a:gd name="connsiteY2" fmla="*/ 27381 h 2165338"/>
              <a:gd name="connsiteX3" fmla="*/ 4769836 w 4798537"/>
              <a:gd name="connsiteY3" fmla="*/ 857959 h 2165338"/>
              <a:gd name="connsiteX4" fmla="*/ 4798537 w 4798537"/>
              <a:gd name="connsiteY4" fmla="*/ 859411 h 2165338"/>
              <a:gd name="connsiteX5" fmla="*/ 4798537 w 4798537"/>
              <a:gd name="connsiteY5" fmla="*/ 2137817 h 2165338"/>
              <a:gd name="connsiteX6" fmla="*/ 4771016 w 4798537"/>
              <a:gd name="connsiteY6" fmla="*/ 2165338 h 2165338"/>
              <a:gd name="connsiteX7" fmla="*/ 27521 w 4798537"/>
              <a:gd name="connsiteY7" fmla="*/ 2165338 h 2165338"/>
              <a:gd name="connsiteX8" fmla="*/ 0 w 4798537"/>
              <a:gd name="connsiteY8" fmla="*/ 2137817 h 2165338"/>
              <a:gd name="connsiteX9" fmla="*/ 0 w 4798537"/>
              <a:gd name="connsiteY9" fmla="*/ 27521 h 2165338"/>
              <a:gd name="connsiteX10" fmla="*/ 27521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27521" y="0"/>
                </a:moveTo>
                <a:lnTo>
                  <a:pt x="3848390" y="0"/>
                </a:lnTo>
                <a:lnTo>
                  <a:pt x="3852563" y="27381"/>
                </a:lnTo>
                <a:cubicBezTo>
                  <a:pt x="3943079" y="470398"/>
                  <a:pt x="4312974" y="811491"/>
                  <a:pt x="4769836" y="857959"/>
                </a:cubicBezTo>
                <a:lnTo>
                  <a:pt x="4798537" y="859411"/>
                </a:lnTo>
                <a:lnTo>
                  <a:pt x="4798537" y="2137817"/>
                </a:lnTo>
                <a:cubicBezTo>
                  <a:pt x="4798537" y="2153016"/>
                  <a:pt x="4786215" y="2165338"/>
                  <a:pt x="4771016" y="2165338"/>
                </a:cubicBezTo>
                <a:lnTo>
                  <a:pt x="27521" y="2165338"/>
                </a:lnTo>
                <a:cubicBezTo>
                  <a:pt x="12322" y="2165338"/>
                  <a:pt x="0" y="2153016"/>
                  <a:pt x="0" y="2137817"/>
                </a:cubicBezTo>
                <a:lnTo>
                  <a:pt x="0" y="27521"/>
                </a:lnTo>
                <a:cubicBezTo>
                  <a:pt x="0" y="12322"/>
                  <a:pt x="12322" y="0"/>
                  <a:pt x="27521" y="0"/>
                </a:cubicBez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190" b="1" dirty="0"/>
          </a:p>
        </p:txBody>
      </p:sp>
      <p:sp>
        <p:nvSpPr>
          <p:cNvPr id="11" name="TextBox 10">
            <a:extLst>
              <a:ext uri="{FF2B5EF4-FFF2-40B4-BE49-F238E27FC236}">
                <a16:creationId xmlns:a16="http://schemas.microsoft.com/office/drawing/2014/main" id="{416A9B77-10B2-D899-3F20-458BD47D2085}"/>
              </a:ext>
              <a:ext uri="{C183D7F6-B498-43B3-948B-1728B52AA6E4}">
                <adec:decorative xmlns:adec="http://schemas.microsoft.com/office/drawing/2017/decorative" val="1"/>
              </a:ext>
            </a:extLst>
          </p:cNvPr>
          <p:cNvSpPr txBox="1">
            <a:spLocks/>
          </p:cNvSpPr>
          <p:nvPr userDrawn="1"/>
        </p:nvSpPr>
        <p:spPr>
          <a:xfrm>
            <a:off x="5259787" y="4473258"/>
            <a:ext cx="4798537" cy="2165338"/>
          </a:xfrm>
          <a:custGeom>
            <a:avLst/>
            <a:gdLst>
              <a:gd name="connsiteX0" fmla="*/ 950145 w 4798537"/>
              <a:gd name="connsiteY0" fmla="*/ 0 h 2165338"/>
              <a:gd name="connsiteX1" fmla="*/ 4771016 w 4798537"/>
              <a:gd name="connsiteY1" fmla="*/ 0 h 2165338"/>
              <a:gd name="connsiteX2" fmla="*/ 4798537 w 4798537"/>
              <a:gd name="connsiteY2" fmla="*/ 27521 h 2165338"/>
              <a:gd name="connsiteX3" fmla="*/ 4798537 w 4798537"/>
              <a:gd name="connsiteY3" fmla="*/ 2137817 h 2165338"/>
              <a:gd name="connsiteX4" fmla="*/ 4771016 w 4798537"/>
              <a:gd name="connsiteY4" fmla="*/ 2165338 h 2165338"/>
              <a:gd name="connsiteX5" fmla="*/ 27521 w 4798537"/>
              <a:gd name="connsiteY5" fmla="*/ 2165338 h 2165338"/>
              <a:gd name="connsiteX6" fmla="*/ 0 w 4798537"/>
              <a:gd name="connsiteY6" fmla="*/ 2137817 h 2165338"/>
              <a:gd name="connsiteX7" fmla="*/ 0 w 4798537"/>
              <a:gd name="connsiteY7" fmla="*/ 859410 h 2165338"/>
              <a:gd name="connsiteX8" fmla="*/ 28699 w 4798537"/>
              <a:gd name="connsiteY8" fmla="*/ 857959 h 2165338"/>
              <a:gd name="connsiteX9" fmla="*/ 945972 w 4798537"/>
              <a:gd name="connsiteY9" fmla="*/ 27381 h 2165338"/>
              <a:gd name="connsiteX10" fmla="*/ 950145 w 4798537"/>
              <a:gd name="connsiteY10" fmla="*/ 0 h 216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8537" h="2165338">
                <a:moveTo>
                  <a:pt x="950145" y="0"/>
                </a:moveTo>
                <a:lnTo>
                  <a:pt x="4771016" y="0"/>
                </a:lnTo>
                <a:cubicBezTo>
                  <a:pt x="4786215" y="0"/>
                  <a:pt x="4798537" y="12322"/>
                  <a:pt x="4798537" y="27521"/>
                </a:cubicBezTo>
                <a:lnTo>
                  <a:pt x="4798537" y="2137817"/>
                </a:lnTo>
                <a:cubicBezTo>
                  <a:pt x="4798537" y="2153016"/>
                  <a:pt x="4786215" y="2165338"/>
                  <a:pt x="4771016" y="2165338"/>
                </a:cubicBezTo>
                <a:lnTo>
                  <a:pt x="27521" y="2165338"/>
                </a:lnTo>
                <a:cubicBezTo>
                  <a:pt x="12322" y="2165338"/>
                  <a:pt x="0" y="2153016"/>
                  <a:pt x="0" y="2137817"/>
                </a:cubicBezTo>
                <a:lnTo>
                  <a:pt x="0" y="859410"/>
                </a:lnTo>
                <a:lnTo>
                  <a:pt x="28699" y="857959"/>
                </a:lnTo>
                <a:cubicBezTo>
                  <a:pt x="485561" y="811491"/>
                  <a:pt x="855456" y="470398"/>
                  <a:pt x="945972" y="27381"/>
                </a:cubicBezTo>
                <a:lnTo>
                  <a:pt x="950145" y="0"/>
                </a:lnTo>
                <a:close/>
              </a:path>
            </a:pathLst>
          </a:custGeom>
          <a:solidFill>
            <a:srgbClr val="FFFFFF">
              <a:lumMod val="95000"/>
            </a:srgbClr>
          </a:solidFill>
          <a:effectLst>
            <a:glow rad="50800">
              <a:schemeClr val="tx1">
                <a:alpha val="20000"/>
              </a:schemeClr>
            </a:glow>
          </a:effectLst>
        </p:spPr>
        <p:txBody>
          <a:bodyPr vert="horz" wrap="square" lIns="155448" tIns="233172" rIns="155448" bIns="38862" rtlCol="0">
            <a:noAutofit/>
          </a:bodyPr>
          <a:lstStyle>
            <a:lvl1pPr marL="0" indent="0" algn="l" defTabSz="1005888" rtl="0" eaLnBrk="1" latinLnBrk="0" hangingPunct="1">
              <a:lnSpc>
                <a:spcPct val="90000"/>
              </a:lnSpc>
              <a:spcBef>
                <a:spcPts val="0"/>
              </a:spcBef>
              <a:spcAft>
                <a:spcPts val="600"/>
              </a:spcAft>
              <a:buFontTx/>
              <a:buNone/>
              <a:defRPr sz="1400" kern="1200">
                <a:solidFill>
                  <a:srgbClr val="171610"/>
                </a:solidFill>
                <a:latin typeface="+mn-lt"/>
                <a:ea typeface="+mn-ea"/>
                <a:cs typeface="+mn-cs"/>
              </a:defRPr>
            </a:lvl1pPr>
            <a:lvl2pPr marL="174625" indent="-174625" algn="l" defTabSz="1005888" rtl="0" eaLnBrk="1" latinLnBrk="0" hangingPunct="1">
              <a:lnSpc>
                <a:spcPct val="90000"/>
              </a:lnSpc>
              <a:spcBef>
                <a:spcPts val="0"/>
              </a:spcBef>
              <a:spcAft>
                <a:spcPts val="0"/>
              </a:spcAft>
              <a:buFont typeface="Arial" panose="020B0604020202020204" pitchFamily="34" charset="0"/>
              <a:buChar char="•"/>
              <a:defRPr sz="1400" kern="1200">
                <a:solidFill>
                  <a:srgbClr val="171610"/>
                </a:solidFill>
                <a:latin typeface="+mn-lt"/>
                <a:ea typeface="+mn-ea"/>
                <a:cs typeface="+mn-cs"/>
              </a:defRPr>
            </a:lvl2pPr>
            <a:lvl3pPr marL="339725" indent="-165100" algn="l" defTabSz="1005888" rtl="0" eaLnBrk="1" latinLnBrk="0" hangingPunct="1">
              <a:lnSpc>
                <a:spcPct val="90000"/>
              </a:lnSpc>
              <a:spcBef>
                <a:spcPts val="0"/>
              </a:spcBef>
              <a:spcAft>
                <a:spcPts val="0"/>
              </a:spcAft>
              <a:buFont typeface="Courier New" panose="02070309020205020404" pitchFamily="49" charset="0"/>
              <a:buChar char="o"/>
              <a:tabLst>
                <a:tab pos="339725" algn="l"/>
              </a:tabLst>
              <a:defRPr sz="1400" kern="1200">
                <a:solidFill>
                  <a:srgbClr val="171610"/>
                </a:solidFill>
                <a:latin typeface="+mn-lt"/>
                <a:ea typeface="+mn-ea"/>
                <a:cs typeface="+mn-cs"/>
              </a:defRPr>
            </a:lvl3pPr>
            <a:lvl4pPr marL="514350" indent="-174625" algn="l" defTabSz="1005888" rtl="0" eaLnBrk="1" latinLnBrk="0" hangingPunct="1">
              <a:lnSpc>
                <a:spcPct val="90000"/>
              </a:lnSpc>
              <a:spcBef>
                <a:spcPts val="0"/>
              </a:spcBef>
              <a:spcAft>
                <a:spcPts val="0"/>
              </a:spcAft>
              <a:buFont typeface="Wingdings" panose="05000000000000000000" pitchFamily="2" charset="2"/>
              <a:buChar char="§"/>
              <a:defRPr sz="1400" kern="1200">
                <a:solidFill>
                  <a:srgbClr val="171610"/>
                </a:solidFill>
                <a:latin typeface="+mn-lt"/>
                <a:ea typeface="+mn-ea"/>
                <a:cs typeface="+mn-cs"/>
              </a:defRPr>
            </a:lvl4pPr>
            <a:lvl5pPr marL="2263248" indent="-251472" algn="l" defTabSz="1005888" rtl="0" eaLnBrk="1" latinLnBrk="0" hangingPunct="1">
              <a:lnSpc>
                <a:spcPct val="90000"/>
              </a:lnSpc>
              <a:spcBef>
                <a:spcPts val="660"/>
              </a:spcBef>
              <a:spcAft>
                <a:spcPts val="0"/>
              </a:spcAft>
              <a:buFont typeface="Arial" panose="020B0604020202020204" pitchFamily="34" charset="0"/>
              <a:buChar char="•"/>
              <a:defRPr sz="1760" kern="1200">
                <a:solidFill>
                  <a:srgbClr val="171610"/>
                </a:solidFill>
                <a:latin typeface="+mn-lt"/>
                <a:ea typeface="+mn-ea"/>
                <a:cs typeface="+mn-cs"/>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190" b="1" dirty="0"/>
          </a:p>
        </p:txBody>
      </p:sp>
      <p:sp>
        <p:nvSpPr>
          <p:cNvPr id="37" name="Text Placeholder 20">
            <a:extLst>
              <a:ext uri="{FF2B5EF4-FFF2-40B4-BE49-F238E27FC236}">
                <a16:creationId xmlns:a16="http://schemas.microsoft.com/office/drawing/2014/main" id="{D4EB4FA9-C601-6771-F2B9-7294EB3EE6B5}"/>
              </a:ext>
            </a:extLst>
          </p:cNvPr>
          <p:cNvSpPr>
            <a:spLocks noGrp="1"/>
          </p:cNvSpPr>
          <p:nvPr userDrawn="1">
            <p:ph type="body" sz="quarter" idx="14" hasCustomPrompt="1"/>
          </p:nvPr>
        </p:nvSpPr>
        <p:spPr>
          <a:xfrm>
            <a:off x="304722" y="1758803"/>
            <a:ext cx="2628583" cy="373062"/>
          </a:xfrm>
          <a:prstGeom prst="roundRect">
            <a:avLst>
              <a:gd name="adj" fmla="val 5177"/>
            </a:avLst>
          </a:prstGeom>
          <a:solidFill>
            <a:schemeClr val="accent1"/>
          </a:solidFill>
        </p:spPr>
        <p:txBody>
          <a:bodyPr wrap="square" anchor="ctr" anchorCtr="1">
            <a:noAutofit/>
          </a:bodyPr>
          <a:lstStyle>
            <a:lvl1pPr algn="ctr">
              <a:defRPr sz="1400" b="0">
                <a:solidFill>
                  <a:schemeClr val="bg2"/>
                </a:solidFill>
              </a:defRPr>
            </a:lvl1pPr>
          </a:lstStyle>
          <a:p>
            <a:pPr lvl="0"/>
            <a:r>
              <a:rPr lang="en-US"/>
              <a:t>Topic</a:t>
            </a:r>
          </a:p>
        </p:txBody>
      </p:sp>
      <p:sp>
        <p:nvSpPr>
          <p:cNvPr id="7" name="Text Placeholder 17">
            <a:extLst>
              <a:ext uri="{FF2B5EF4-FFF2-40B4-BE49-F238E27FC236}">
                <a16:creationId xmlns:a16="http://schemas.microsoft.com/office/drawing/2014/main" id="{38A1CA76-4C1D-58B9-F0F0-C845D165169A}"/>
              </a:ext>
            </a:extLst>
          </p:cNvPr>
          <p:cNvSpPr>
            <a:spLocks noGrp="1"/>
          </p:cNvSpPr>
          <p:nvPr>
            <p:ph type="body" sz="quarter" idx="20"/>
          </p:nvPr>
        </p:nvSpPr>
        <p:spPr>
          <a:xfrm>
            <a:off x="506017" y="2321413"/>
            <a:ext cx="3768803"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6" name="Text Placeholder 20">
            <a:extLst>
              <a:ext uri="{FF2B5EF4-FFF2-40B4-BE49-F238E27FC236}">
                <a16:creationId xmlns:a16="http://schemas.microsoft.com/office/drawing/2014/main" id="{F85AC21E-B50A-3D65-31E9-709577EA57CB}"/>
              </a:ext>
            </a:extLst>
          </p:cNvPr>
          <p:cNvSpPr>
            <a:spLocks noGrp="1"/>
          </p:cNvSpPr>
          <p:nvPr userDrawn="1">
            <p:ph type="body" sz="quarter" idx="12" hasCustomPrompt="1"/>
          </p:nvPr>
        </p:nvSpPr>
        <p:spPr>
          <a:xfrm>
            <a:off x="7429740" y="1758803"/>
            <a:ext cx="2628583" cy="373062"/>
          </a:xfrm>
          <a:prstGeom prst="roundRect">
            <a:avLst>
              <a:gd name="adj" fmla="val 5177"/>
            </a:avLst>
          </a:prstGeom>
          <a:solidFill>
            <a:schemeClr val="accent2"/>
          </a:solidFill>
        </p:spPr>
        <p:txBody>
          <a:bodyPr wrap="square" anchor="ctr" anchorCtr="1">
            <a:noAutofit/>
          </a:bodyPr>
          <a:lstStyle>
            <a:lvl1pPr algn="ctr">
              <a:defRPr sz="1400" b="0">
                <a:solidFill>
                  <a:schemeClr val="bg2"/>
                </a:solidFill>
              </a:defRPr>
            </a:lvl1pPr>
          </a:lstStyle>
          <a:p>
            <a:pPr lvl="0"/>
            <a:r>
              <a:rPr lang="en-US"/>
              <a:t>Topic</a:t>
            </a:r>
          </a:p>
        </p:txBody>
      </p:sp>
      <p:sp>
        <p:nvSpPr>
          <p:cNvPr id="9" name="Text Placeholder 17">
            <a:extLst>
              <a:ext uri="{FF2B5EF4-FFF2-40B4-BE49-F238E27FC236}">
                <a16:creationId xmlns:a16="http://schemas.microsoft.com/office/drawing/2014/main" id="{380A6496-8C1B-3F36-0ED9-0BE2A9ECE5D4}"/>
              </a:ext>
            </a:extLst>
          </p:cNvPr>
          <p:cNvSpPr>
            <a:spLocks noGrp="1"/>
          </p:cNvSpPr>
          <p:nvPr>
            <p:ph type="body" sz="quarter" idx="23"/>
          </p:nvPr>
        </p:nvSpPr>
        <p:spPr>
          <a:xfrm>
            <a:off x="6351798" y="2321413"/>
            <a:ext cx="3379894"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5" name="Text Placeholder 20">
            <a:extLst>
              <a:ext uri="{FF2B5EF4-FFF2-40B4-BE49-F238E27FC236}">
                <a16:creationId xmlns:a16="http://schemas.microsoft.com/office/drawing/2014/main" id="{FB77C60C-C258-4568-EA70-A9D63A606A3B}"/>
              </a:ext>
            </a:extLst>
          </p:cNvPr>
          <p:cNvSpPr>
            <a:spLocks noGrp="1"/>
          </p:cNvSpPr>
          <p:nvPr userDrawn="1">
            <p:ph type="body" sz="quarter" idx="18" hasCustomPrompt="1"/>
          </p:nvPr>
        </p:nvSpPr>
        <p:spPr>
          <a:xfrm>
            <a:off x="304722" y="4290219"/>
            <a:ext cx="2628583" cy="373062"/>
          </a:xfrm>
          <a:prstGeom prst="roundRect">
            <a:avLst>
              <a:gd name="adj" fmla="val 5177"/>
            </a:avLst>
          </a:prstGeom>
          <a:solidFill>
            <a:schemeClr val="accent3"/>
          </a:solidFill>
        </p:spPr>
        <p:txBody>
          <a:bodyPr wrap="square" anchor="ctr" anchorCtr="1">
            <a:noAutofit/>
          </a:bodyPr>
          <a:lstStyle>
            <a:lvl1pPr algn="ctr">
              <a:defRPr sz="1400" b="0">
                <a:solidFill>
                  <a:schemeClr val="bg2"/>
                </a:solidFill>
              </a:defRPr>
            </a:lvl1pPr>
          </a:lstStyle>
          <a:p>
            <a:pPr lvl="0"/>
            <a:r>
              <a:rPr lang="en-US"/>
              <a:t>Topic</a:t>
            </a:r>
          </a:p>
        </p:txBody>
      </p:sp>
      <p:sp>
        <p:nvSpPr>
          <p:cNvPr id="8" name="Text Placeholder 17">
            <a:extLst>
              <a:ext uri="{FF2B5EF4-FFF2-40B4-BE49-F238E27FC236}">
                <a16:creationId xmlns:a16="http://schemas.microsoft.com/office/drawing/2014/main" id="{AC02FA9E-6A78-2283-E5CA-627BB45A0FCE}"/>
              </a:ext>
            </a:extLst>
          </p:cNvPr>
          <p:cNvSpPr>
            <a:spLocks noGrp="1"/>
          </p:cNvSpPr>
          <p:nvPr>
            <p:ph type="body" sz="quarter" idx="22"/>
          </p:nvPr>
        </p:nvSpPr>
        <p:spPr>
          <a:xfrm>
            <a:off x="506016" y="4852829"/>
            <a:ext cx="3768804"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4" name="Text Placeholder 20">
            <a:extLst>
              <a:ext uri="{FF2B5EF4-FFF2-40B4-BE49-F238E27FC236}">
                <a16:creationId xmlns:a16="http://schemas.microsoft.com/office/drawing/2014/main" id="{FD8245D0-B298-AC45-96EA-E1B405DBF8BF}"/>
              </a:ext>
            </a:extLst>
          </p:cNvPr>
          <p:cNvSpPr>
            <a:spLocks noGrp="1"/>
          </p:cNvSpPr>
          <p:nvPr userDrawn="1">
            <p:ph type="body" sz="quarter" idx="16" hasCustomPrompt="1"/>
          </p:nvPr>
        </p:nvSpPr>
        <p:spPr>
          <a:xfrm>
            <a:off x="7429779" y="4290219"/>
            <a:ext cx="2628583" cy="373062"/>
          </a:xfrm>
          <a:prstGeom prst="roundRect">
            <a:avLst>
              <a:gd name="adj" fmla="val 5177"/>
            </a:avLst>
          </a:prstGeom>
          <a:solidFill>
            <a:schemeClr val="accent4"/>
          </a:solidFill>
        </p:spPr>
        <p:txBody>
          <a:bodyPr wrap="square" anchor="ctr" anchorCtr="1">
            <a:noAutofit/>
          </a:bodyPr>
          <a:lstStyle>
            <a:lvl1pPr algn="ctr">
              <a:defRPr sz="1400" b="0">
                <a:solidFill>
                  <a:schemeClr val="bg2"/>
                </a:solidFill>
              </a:defRPr>
            </a:lvl1pPr>
          </a:lstStyle>
          <a:p>
            <a:pPr lvl="0"/>
            <a:r>
              <a:rPr lang="en-US"/>
              <a:t>Topic</a:t>
            </a:r>
          </a:p>
        </p:txBody>
      </p:sp>
      <p:sp>
        <p:nvSpPr>
          <p:cNvPr id="10" name="Text Placeholder 17">
            <a:extLst>
              <a:ext uri="{FF2B5EF4-FFF2-40B4-BE49-F238E27FC236}">
                <a16:creationId xmlns:a16="http://schemas.microsoft.com/office/drawing/2014/main" id="{553E98FA-D0F5-139F-6AED-5ED1CDC212B5}"/>
              </a:ext>
            </a:extLst>
          </p:cNvPr>
          <p:cNvSpPr>
            <a:spLocks noGrp="1"/>
          </p:cNvSpPr>
          <p:nvPr>
            <p:ph type="body" sz="quarter" idx="24"/>
          </p:nvPr>
        </p:nvSpPr>
        <p:spPr>
          <a:xfrm>
            <a:off x="6351798" y="4852829"/>
            <a:ext cx="3379894" cy="1406196"/>
          </a:xfrm>
          <a:prstGeom prst="roundRect">
            <a:avLst>
              <a:gd name="adj" fmla="val 1216"/>
            </a:avLst>
          </a:prstGeom>
          <a:solidFill>
            <a:schemeClr val="bg1">
              <a:alpha val="0"/>
            </a:schemeClr>
          </a:solidFill>
          <a:effectLst>
            <a:glow rad="50800">
              <a:schemeClr val="accent4">
                <a:satMod val="175000"/>
                <a:alpha val="20000"/>
              </a:schemeClr>
            </a:glow>
          </a:effectLst>
        </p:spPr>
        <p:txBody>
          <a:bodyPr wrap="square" lIns="182880" tIns="91440" rIns="182880">
            <a:noAutofit/>
          </a:bodyPr>
          <a:lstStyle>
            <a:lvl1pPr>
              <a:defRPr sz="1400" b="0"/>
            </a:lvl1pPr>
            <a:lvl2pPr>
              <a:defRPr sz="1400" b="0"/>
            </a:lvl2pPr>
            <a:lvl3pPr>
              <a:defRPr sz="1400" b="0"/>
            </a:lvl3pPr>
            <a:lvl4pPr>
              <a:defRPr sz="1400" b="0"/>
            </a:lvl4pPr>
            <a:lvl5pPr>
              <a:defRPr sz="14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2" name="Text Placeholder 17">
            <a:extLst>
              <a:ext uri="{FF2B5EF4-FFF2-40B4-BE49-F238E27FC236}">
                <a16:creationId xmlns:a16="http://schemas.microsoft.com/office/drawing/2014/main" id="{ED04F945-4BC5-5C99-2C4A-74448F836328}"/>
              </a:ext>
            </a:extLst>
          </p:cNvPr>
          <p:cNvSpPr>
            <a:spLocks noGrp="1" noChangeAspect="1"/>
          </p:cNvSpPr>
          <p:nvPr userDrawn="1">
            <p:ph type="body" sz="quarter" idx="25"/>
          </p:nvPr>
        </p:nvSpPr>
        <p:spPr>
          <a:xfrm>
            <a:off x="4256639" y="3357312"/>
            <a:ext cx="1849690" cy="1849690"/>
          </a:xfrm>
          <a:prstGeom prst="ellipse">
            <a:avLst/>
          </a:prstGeom>
          <a:solidFill>
            <a:schemeClr val="accent1"/>
          </a:solidFill>
          <a:effectLst/>
        </p:spPr>
        <p:txBody>
          <a:bodyPr wrap="square" lIns="0" tIns="0" rIns="0" bIns="0" anchor="ctr">
            <a:noAutofit/>
          </a:bodyPr>
          <a:lstStyle>
            <a:lvl1pPr algn="ctr">
              <a:defRPr sz="1400" b="0">
                <a:solidFill>
                  <a:schemeClr val="bg2"/>
                </a:solidFill>
              </a:defRPr>
            </a:lvl1pPr>
            <a:lvl2pPr algn="ctr">
              <a:defRPr/>
            </a:lvl2pPr>
            <a:lvl3pPr algn="ctr">
              <a:defRPr/>
            </a:lvl3pPr>
            <a:lvl4pPr algn="ctr">
              <a:defRPr/>
            </a:lvl4pPr>
          </a:lstStyle>
          <a:p>
            <a:pPr lvl="0"/>
            <a:r>
              <a:rPr lang="en-US"/>
              <a:t>Click to edit Master text styles</a:t>
            </a:r>
          </a:p>
        </p:txBody>
      </p:sp>
    </p:spTree>
    <p:extLst>
      <p:ext uri="{BB962C8B-B14F-4D97-AF65-F5344CB8AC3E}">
        <p14:creationId xmlns:p14="http://schemas.microsoft.com/office/powerpoint/2010/main" val="203106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12 Column Guide with Gutters_Empty Slide">
    <p:spTree>
      <p:nvGrpSpPr>
        <p:cNvPr id="1" name=""/>
        <p:cNvGrpSpPr/>
        <p:nvPr/>
      </p:nvGrpSpPr>
      <p:grpSpPr>
        <a:xfrm>
          <a:off x="0" y="0"/>
          <a:ext cx="0" cy="0"/>
          <a:chOff x="0" y="0"/>
          <a:chExt cx="0" cy="0"/>
        </a:xfrm>
      </p:grpSpPr>
      <p:sp>
        <p:nvSpPr>
          <p:cNvPr id="28" name="Title 21">
            <a:extLst>
              <a:ext uri="{FF2B5EF4-FFF2-40B4-BE49-F238E27FC236}">
                <a16:creationId xmlns:a16="http://schemas.microsoft.com/office/drawing/2014/main" id="{46F66F60-A0E0-9BE6-39AD-53AC682E6F18}"/>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27" name="Text Placeholder 24">
            <a:extLst>
              <a:ext uri="{FF2B5EF4-FFF2-40B4-BE49-F238E27FC236}">
                <a16:creationId xmlns:a16="http://schemas.microsoft.com/office/drawing/2014/main" id="{4C93465D-28DB-82EE-1271-A01B0B841051}"/>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2" name="Text Placeholder 5">
            <a:extLst>
              <a:ext uri="{FF2B5EF4-FFF2-40B4-BE49-F238E27FC236}">
                <a16:creationId xmlns:a16="http://schemas.microsoft.com/office/drawing/2014/main" id="{35CE6D4D-9AE4-6A72-7421-844BE1755E27}"/>
              </a:ext>
            </a:extLst>
          </p:cNvPr>
          <p:cNvSpPr>
            <a:spLocks noGrp="1"/>
          </p:cNvSpPr>
          <p:nvPr>
            <p:ph type="body" sz="quarter" idx="13"/>
          </p:nvPr>
        </p:nvSpPr>
        <p:spPr>
          <a:xfrm>
            <a:off x="6855344" y="1972178"/>
            <a:ext cx="3200400" cy="1825224"/>
          </a:xfrm>
          <a:prstGeom prst="rect">
            <a:avLst/>
          </a:prstGeom>
        </p:spPr>
        <p:txBody>
          <a:bodyPr>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 name="Text Placeholder 5">
            <a:extLst>
              <a:ext uri="{FF2B5EF4-FFF2-40B4-BE49-F238E27FC236}">
                <a16:creationId xmlns:a16="http://schemas.microsoft.com/office/drawing/2014/main" id="{338F9558-D6C5-0A7B-917E-1160255AD4BC}"/>
              </a:ext>
            </a:extLst>
          </p:cNvPr>
          <p:cNvSpPr>
            <a:spLocks noGrp="1"/>
          </p:cNvSpPr>
          <p:nvPr>
            <p:ph type="body" sz="quarter" idx="12"/>
          </p:nvPr>
        </p:nvSpPr>
        <p:spPr>
          <a:xfrm>
            <a:off x="3580072" y="1972178"/>
            <a:ext cx="3200400" cy="1825224"/>
          </a:xfrm>
          <a:prstGeom prst="rect">
            <a:avLst/>
          </a:prstGeom>
        </p:spPr>
        <p:txBody>
          <a:bodyPr>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Text Placeholder 5">
            <a:extLst>
              <a:ext uri="{FF2B5EF4-FFF2-40B4-BE49-F238E27FC236}">
                <a16:creationId xmlns:a16="http://schemas.microsoft.com/office/drawing/2014/main" id="{6F5C377C-8DEC-8B5D-5B14-5D8D9170C01F}"/>
              </a:ext>
            </a:extLst>
          </p:cNvPr>
          <p:cNvSpPr>
            <a:spLocks noGrp="1"/>
          </p:cNvSpPr>
          <p:nvPr>
            <p:ph type="body" sz="quarter" idx="11"/>
          </p:nvPr>
        </p:nvSpPr>
        <p:spPr>
          <a:xfrm>
            <a:off x="304799" y="1972178"/>
            <a:ext cx="3200400" cy="1825224"/>
          </a:xfrm>
          <a:prstGeom prst="rect">
            <a:avLst/>
          </a:prstGeom>
        </p:spPr>
        <p:txBody>
          <a:bodyPr>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a:p>
            <a:pPr lvl="4"/>
            <a:endParaRPr lang="en-US"/>
          </a:p>
        </p:txBody>
      </p:sp>
    </p:spTree>
    <p:extLst>
      <p:ext uri="{BB962C8B-B14F-4D97-AF65-F5344CB8AC3E}">
        <p14:creationId xmlns:p14="http://schemas.microsoft.com/office/powerpoint/2010/main" val="3918239309"/>
      </p:ext>
    </p:extLst>
  </p:cSld>
  <p:clrMapOvr>
    <a:masterClrMapping/>
  </p:clrMapOvr>
  <p:extLst>
    <p:ext uri="{DCECCB84-F9BA-43D5-87BE-67443E8EF086}">
      <p15:sldGuideLst xmlns:p15="http://schemas.microsoft.com/office/powerpoint/2012/main">
        <p15:guide id="3" pos="710" userDrawn="1">
          <p15:clr>
            <a:srgbClr val="FBAE40"/>
          </p15:clr>
        </p15:guide>
        <p15:guide id="8" pos="1229" userDrawn="1">
          <p15:clr>
            <a:srgbClr val="FBAE40"/>
          </p15:clr>
        </p15:guide>
        <p15:guide id="12" pos="1673" userDrawn="1">
          <p15:clr>
            <a:srgbClr val="FBAE40"/>
          </p15:clr>
        </p15:guide>
        <p15:guide id="16" pos="2265" userDrawn="1">
          <p15:clr>
            <a:srgbClr val="FBAE40"/>
          </p15:clr>
        </p15:guide>
        <p15:guide id="20" pos="2706" userDrawn="1">
          <p15:clr>
            <a:srgbClr val="FBAE40"/>
          </p15:clr>
        </p15:guide>
        <p15:guide id="27" pos="4337" userDrawn="1">
          <p15:clr>
            <a:srgbClr val="FBAE40"/>
          </p15:clr>
        </p15:guide>
        <p15:guide id="31" pos="5891" userDrawn="1">
          <p15:clr>
            <a:srgbClr val="FBAE40"/>
          </p15:clr>
        </p15:guide>
        <p15:guide id="35" pos="5819" userDrawn="1">
          <p15:clr>
            <a:srgbClr val="FBAE40"/>
          </p15:clr>
        </p15:guide>
        <p15:guide id="44" pos="636" userDrawn="1">
          <p15:clr>
            <a:srgbClr val="FBAE40"/>
          </p15:clr>
        </p15:guide>
        <p15:guide id="45" pos="1745" userDrawn="1">
          <p15:clr>
            <a:srgbClr val="FBAE40"/>
          </p15:clr>
        </p15:guide>
        <p15:guide id="46" pos="2190" userDrawn="1">
          <p15:clr>
            <a:srgbClr val="FBAE40"/>
          </p15:clr>
        </p15:guide>
        <p15:guide id="47" pos="1154" userDrawn="1">
          <p15:clr>
            <a:srgbClr val="FBAE40"/>
          </p15:clr>
        </p15:guide>
        <p15:guide id="49" pos="3818" userDrawn="1">
          <p15:clr>
            <a:srgbClr val="F26B43"/>
          </p15:clr>
        </p15:guide>
        <p15:guide id="50" pos="4854" userDrawn="1">
          <p15:clr>
            <a:srgbClr val="F26B43"/>
          </p15:clr>
        </p15:guide>
        <p15:guide id="51" pos="4781" userDrawn="1">
          <p15:clr>
            <a:srgbClr val="FBAE40"/>
          </p15:clr>
        </p15:guide>
        <p15:guide id="52" pos="5298" userDrawn="1">
          <p15:clr>
            <a:srgbClr val="FBAE40"/>
          </p15:clr>
        </p15:guide>
        <p15:guide id="53" pos="5375" userDrawn="1">
          <p15:clr>
            <a:srgbClr val="FBAE40"/>
          </p15:clr>
        </p15:guide>
        <p15:guide id="54" pos="2783" userDrawn="1">
          <p15:clr>
            <a:srgbClr val="FBAE40"/>
          </p15:clr>
        </p15:guide>
        <p15:guide id="55" pos="3227" userDrawn="1">
          <p15:clr>
            <a:srgbClr val="FBAE40"/>
          </p15:clr>
        </p15:guide>
        <p15:guide id="56" pos="3302" userDrawn="1">
          <p15:clr>
            <a:srgbClr val="FBAE40"/>
          </p15:clr>
        </p15:guide>
        <p15:guide id="57" pos="3744" userDrawn="1">
          <p15:clr>
            <a:srgbClr val="F26B43"/>
          </p15:clr>
        </p15:guide>
        <p15:guide id="58" pos="426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12 Column Guide with Gutters_Empty Slide">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29F03911-BB92-8A8E-5BD7-C309BEEA84E2}"/>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0" name="Text Placeholder 24">
            <a:extLst>
              <a:ext uri="{FF2B5EF4-FFF2-40B4-BE49-F238E27FC236}">
                <a16:creationId xmlns:a16="http://schemas.microsoft.com/office/drawing/2014/main" id="{684F9737-C79B-B840-F593-B851D87F5A9B}"/>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530714931"/>
      </p:ext>
    </p:extLst>
  </p:cSld>
  <p:clrMapOvr>
    <a:masterClrMapping/>
  </p:clrMapOvr>
  <p:extLst>
    <p:ext uri="{DCECCB84-F9BA-43D5-87BE-67443E8EF086}">
      <p15:sldGuideLst xmlns:p15="http://schemas.microsoft.com/office/powerpoint/2012/main">
        <p15:guide id="3" pos="710" userDrawn="1">
          <p15:clr>
            <a:srgbClr val="FBAE40"/>
          </p15:clr>
        </p15:guide>
        <p15:guide id="8" pos="1229" userDrawn="1">
          <p15:clr>
            <a:srgbClr val="FBAE40"/>
          </p15:clr>
        </p15:guide>
        <p15:guide id="12" pos="1673" userDrawn="1">
          <p15:clr>
            <a:srgbClr val="FBAE40"/>
          </p15:clr>
        </p15:guide>
        <p15:guide id="16" pos="2265" userDrawn="1">
          <p15:clr>
            <a:srgbClr val="FBAE40"/>
          </p15:clr>
        </p15:guide>
        <p15:guide id="20" pos="2708" userDrawn="1">
          <p15:clr>
            <a:srgbClr val="FBAE40"/>
          </p15:clr>
        </p15:guide>
        <p15:guide id="27" pos="4337" userDrawn="1">
          <p15:clr>
            <a:srgbClr val="FBAE40"/>
          </p15:clr>
        </p15:guide>
        <p15:guide id="31" pos="5891" userDrawn="1">
          <p15:clr>
            <a:srgbClr val="FBAE40"/>
          </p15:clr>
        </p15:guide>
        <p15:guide id="35" pos="5819" userDrawn="1">
          <p15:clr>
            <a:srgbClr val="FBAE40"/>
          </p15:clr>
        </p15:guide>
        <p15:guide id="44" pos="636" userDrawn="1">
          <p15:clr>
            <a:srgbClr val="FBAE40"/>
          </p15:clr>
        </p15:guide>
        <p15:guide id="45" pos="1745" userDrawn="1">
          <p15:clr>
            <a:srgbClr val="FBAE40"/>
          </p15:clr>
        </p15:guide>
        <p15:guide id="46" pos="2190" userDrawn="1">
          <p15:clr>
            <a:srgbClr val="FBAE40"/>
          </p15:clr>
        </p15:guide>
        <p15:guide id="47" pos="1154" userDrawn="1">
          <p15:clr>
            <a:srgbClr val="FBAE40"/>
          </p15:clr>
        </p15:guide>
        <p15:guide id="49" pos="3818" userDrawn="1">
          <p15:clr>
            <a:srgbClr val="F26B43"/>
          </p15:clr>
        </p15:guide>
        <p15:guide id="50" pos="4854" userDrawn="1">
          <p15:clr>
            <a:srgbClr val="F26B43"/>
          </p15:clr>
        </p15:guide>
        <p15:guide id="51" pos="4781" userDrawn="1">
          <p15:clr>
            <a:srgbClr val="FBAE40"/>
          </p15:clr>
        </p15:guide>
        <p15:guide id="52" pos="5298" userDrawn="1">
          <p15:clr>
            <a:srgbClr val="FBAE40"/>
          </p15:clr>
        </p15:guide>
        <p15:guide id="53" pos="5375" userDrawn="1">
          <p15:clr>
            <a:srgbClr val="FBAE40"/>
          </p15:clr>
        </p15:guide>
        <p15:guide id="54" pos="2783" userDrawn="1">
          <p15:clr>
            <a:srgbClr val="FBAE40"/>
          </p15:clr>
        </p15:guide>
        <p15:guide id="55" pos="3227" userDrawn="1">
          <p15:clr>
            <a:srgbClr val="FBAE40"/>
          </p15:clr>
        </p15:guide>
        <p15:guide id="56" pos="3302" userDrawn="1">
          <p15:clr>
            <a:srgbClr val="FBAE40"/>
          </p15:clr>
        </p15:guide>
        <p15:guide id="57" pos="3744" userDrawn="1">
          <p15:clr>
            <a:srgbClr val="F26B43"/>
          </p15:clr>
        </p15:guide>
        <p15:guide id="58" pos="4262"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mpty_Content Slide">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066F71FC-8AA9-A4F9-9E5E-CEFEDE10CE11}"/>
              </a:ext>
            </a:extLst>
          </p:cNvPr>
          <p:cNvSpPr>
            <a:spLocks noGrp="1" noRot="1" noMove="1" noResize="1" noEditPoints="1" noAdjustHandles="1" noChangeArrowheads="1" noChangeShapeType="1"/>
          </p:cNvSpPr>
          <p:nvPr>
            <p:ph type="title"/>
          </p:nvPr>
        </p:nvSpPr>
        <p:spPr>
          <a:xfrm>
            <a:off x="1962150" y="338430"/>
            <a:ext cx="8096250" cy="371897"/>
          </a:xfrm>
        </p:spPr>
        <p:txBody>
          <a:bodyPr anchor="ctr" anchorCtr="0">
            <a:noAutofit/>
          </a:bodyPr>
          <a:lstStyle/>
          <a:p>
            <a:r>
              <a:rPr lang="en-US"/>
              <a:t>Click to edit Master title style</a:t>
            </a:r>
          </a:p>
        </p:txBody>
      </p:sp>
      <p:sp>
        <p:nvSpPr>
          <p:cNvPr id="10" name="Text Placeholder 24">
            <a:extLst>
              <a:ext uri="{FF2B5EF4-FFF2-40B4-BE49-F238E27FC236}">
                <a16:creationId xmlns:a16="http://schemas.microsoft.com/office/drawing/2014/main" id="{B91A0534-3D01-872C-524A-BEC9A4164EB1}"/>
              </a:ext>
            </a:extLst>
          </p:cNvPr>
          <p:cNvSpPr>
            <a:spLocks noGrp="1" noRot="1" noMove="1" noResize="1" noEditPoints="1" noAdjustHandles="1" noChangeArrowheads="1" noChangeShapeType="1"/>
          </p:cNvSpPr>
          <p:nvPr>
            <p:ph type="body" sz="quarter" idx="10"/>
          </p:nvPr>
        </p:nvSpPr>
        <p:spPr>
          <a:xfrm>
            <a:off x="5537200" y="771103"/>
            <a:ext cx="4521200" cy="371897"/>
          </a:xfrm>
          <a:prstGeom prst="rect">
            <a:avLst/>
          </a:prstGeom>
        </p:spPr>
        <p:txBody>
          <a:bodyPr lIns="0" tIns="0" rIns="91440" bIns="0" anchor="t">
            <a:noAutofit/>
          </a:bodyPr>
          <a:lstStyle>
            <a:lvl1pPr marL="0" indent="0" algn="r" defTabSz="1005888" rtl="0" eaLnBrk="1" latinLnBrk="0" hangingPunct="1">
              <a:lnSpc>
                <a:spcPct val="110000"/>
              </a:lnSpc>
              <a:spcBef>
                <a:spcPts val="1320"/>
              </a:spcBef>
              <a:spcAft>
                <a:spcPts val="0"/>
              </a:spcAft>
              <a:buFont typeface="Arial" panose="020B0604020202020204" pitchFamily="34" charset="0"/>
              <a:buNone/>
              <a:defRPr lang="en-US" sz="1200" b="1" kern="1200" dirty="0" smtClean="0">
                <a:solidFill>
                  <a:srgbClr val="C9AD62"/>
                </a:solidFill>
                <a:latin typeface="Raleway Black" pitchFamily="2" charset="0"/>
                <a:ea typeface="+mn-ea"/>
                <a:cs typeface="+mn-cs"/>
              </a:defRPr>
            </a:lvl1pPr>
          </a:lstStyle>
          <a:p>
            <a:pPr lvl="0"/>
            <a:r>
              <a:rPr lang="en-US"/>
              <a:t>Click to edit Master text styles</a:t>
            </a:r>
          </a:p>
        </p:txBody>
      </p:sp>
      <p:sp>
        <p:nvSpPr>
          <p:cNvPr id="3" name="Text Placeholder 2">
            <a:extLst>
              <a:ext uri="{FF2B5EF4-FFF2-40B4-BE49-F238E27FC236}">
                <a16:creationId xmlns:a16="http://schemas.microsoft.com/office/drawing/2014/main" id="{20181232-0E2B-B1E2-4B9A-145B6CC28505}"/>
              </a:ext>
            </a:extLst>
          </p:cNvPr>
          <p:cNvSpPr>
            <a:spLocks noGrp="1"/>
          </p:cNvSpPr>
          <p:nvPr>
            <p:ph type="body" sz="quarter" idx="11"/>
          </p:nvPr>
        </p:nvSpPr>
        <p:spPr>
          <a:xfrm>
            <a:off x="304800" y="2505456"/>
            <a:ext cx="9753600" cy="2624328"/>
          </a:xfrm>
          <a:prstGeom prst="rect">
            <a:avLst/>
          </a:prstGeom>
        </p:spPr>
        <p:txBody>
          <a:bodyPr wrap="square">
            <a:noAutofit/>
          </a:bodyPr>
          <a:lstStyle>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7718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microsoft.com/office/2007/relationships/hdphoto" Target="../media/hdphoto1.wdp"/><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Cover_Image">
            <a:extLst>
              <a:ext uri="{FF2B5EF4-FFF2-40B4-BE49-F238E27FC236}">
                <a16:creationId xmlns:a16="http://schemas.microsoft.com/office/drawing/2014/main" id="{C904A2BD-C4A3-CC14-CDB5-CDB2557F23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0" y="971550"/>
            <a:ext cx="10363200" cy="5829300"/>
          </a:xfrm>
          <a:prstGeom prst="rect">
            <a:avLst/>
          </a:prstGeom>
        </p:spPr>
      </p:pic>
      <p:sp>
        <p:nvSpPr>
          <p:cNvPr id="8" name="Filter">
            <a:extLst>
              <a:ext uri="{FF2B5EF4-FFF2-40B4-BE49-F238E27FC236}">
                <a16:creationId xmlns:a16="http://schemas.microsoft.com/office/drawing/2014/main" id="{2388A482-2CF7-AA61-AFD8-9F0514F07DB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631579"/>
            <a:ext cx="10352166" cy="5794950"/>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Banner">
            <a:extLst>
              <a:ext uri="{FF2B5EF4-FFF2-40B4-BE49-F238E27FC236}">
                <a16:creationId xmlns:a16="http://schemas.microsoft.com/office/drawing/2014/main" id="{9B99B57A-977E-57DC-83A5-0643185043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34" y="-9710"/>
            <a:ext cx="10374234" cy="7773530"/>
          </a:xfrm>
          <a:prstGeom prst="rect">
            <a:avLst/>
          </a:prstGeom>
        </p:spPr>
      </p:pic>
      <p:grpSp>
        <p:nvGrpSpPr>
          <p:cNvPr id="20" name="Seal_Emblem Group">
            <a:extLst>
              <a:ext uri="{FF2B5EF4-FFF2-40B4-BE49-F238E27FC236}">
                <a16:creationId xmlns:a16="http://schemas.microsoft.com/office/drawing/2014/main" id="{4706934B-33E6-66EA-C606-A0C0AA77E9CC}"/>
              </a:ext>
            </a:extLst>
          </p:cNvPr>
          <p:cNvGrpSpPr>
            <a:grpSpLocks/>
          </p:cNvGrpSpPr>
          <p:nvPr userDrawn="1"/>
        </p:nvGrpSpPr>
        <p:grpSpPr>
          <a:xfrm>
            <a:off x="1092382" y="680330"/>
            <a:ext cx="1797962" cy="879450"/>
            <a:chOff x="1187093" y="4410857"/>
            <a:chExt cx="1966976" cy="962121"/>
          </a:xfrm>
        </p:grpSpPr>
        <p:pic>
          <p:nvPicPr>
            <p:cNvPr id="21" name="Defense Logistics Agency Emblem">
              <a:extLst>
                <a:ext uri="{FF2B5EF4-FFF2-40B4-BE49-F238E27FC236}">
                  <a16:creationId xmlns:a16="http://schemas.microsoft.com/office/drawing/2014/main" id="{6BB0AFAF-B0A7-7455-8356-9D17E794A8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369618" y="4410857"/>
              <a:ext cx="784451" cy="962121"/>
            </a:xfrm>
            <a:prstGeom prst="rect">
              <a:avLst/>
            </a:prstGeom>
            <a:effectLst>
              <a:outerShdw blurRad="50800" dist="38100" dir="10800000" algn="r" rotWithShape="0">
                <a:prstClr val="black">
                  <a:alpha val="40000"/>
                </a:prstClr>
              </a:outerShdw>
            </a:effectLst>
          </p:spPr>
        </p:pic>
        <p:pic>
          <p:nvPicPr>
            <p:cNvPr id="23" name="Department of Defense Seal">
              <a:extLst>
                <a:ext uri="{FF2B5EF4-FFF2-40B4-BE49-F238E27FC236}">
                  <a16:creationId xmlns:a16="http://schemas.microsoft.com/office/drawing/2014/main" id="{1CC8467C-9139-E8A3-AED9-57C689C1F315}"/>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grpSp>
        <p:nvGrpSpPr>
          <p:cNvPr id="2" name="MarginSpacers" hidden="1">
            <a:extLst>
              <a:ext uri="{FF2B5EF4-FFF2-40B4-BE49-F238E27FC236}">
                <a16:creationId xmlns:a16="http://schemas.microsoft.com/office/drawing/2014/main" id="{0BE39AE9-429B-B59D-C3EF-51FF60B7FAF9}"/>
              </a:ext>
              <a:ext uri="{C183D7F6-B498-43B3-948B-1728B52AA6E4}">
                <adec:decorative xmlns:adec="http://schemas.microsoft.com/office/drawing/2017/decorative" val="1"/>
              </a:ext>
            </a:extLst>
          </p:cNvPr>
          <p:cNvGrpSpPr>
            <a:grpSpLocks/>
          </p:cNvGrpSpPr>
          <p:nvPr userDrawn="1"/>
        </p:nvGrpSpPr>
        <p:grpSpPr>
          <a:xfrm>
            <a:off x="0" y="0"/>
            <a:ext cx="10363200" cy="7277100"/>
            <a:chOff x="0" y="0"/>
            <a:chExt cx="12191992" cy="7277100"/>
          </a:xfrm>
        </p:grpSpPr>
        <p:sp>
          <p:nvSpPr>
            <p:cNvPr id="5" name="Rectangle 4">
              <a:extLst>
                <a:ext uri="{FF2B5EF4-FFF2-40B4-BE49-F238E27FC236}">
                  <a16:creationId xmlns:a16="http://schemas.microsoft.com/office/drawing/2014/main" id="{F3DB479B-F0DB-FFE7-B27B-7E81FFF8CCA1}"/>
                </a:ext>
              </a:extLst>
            </p:cNvPr>
            <p:cNvSpPr>
              <a:spLocks/>
            </p:cNvSpPr>
            <p:nvPr/>
          </p:nvSpPr>
          <p:spPr>
            <a:xfrm>
              <a:off x="0"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7" name="Rectangle 6">
              <a:extLst>
                <a:ext uri="{FF2B5EF4-FFF2-40B4-BE49-F238E27FC236}">
                  <a16:creationId xmlns:a16="http://schemas.microsoft.com/office/drawing/2014/main" id="{665FA438-40F5-A5E8-9D9C-EE7C7B3C75DF}"/>
                </a:ext>
              </a:extLst>
            </p:cNvPr>
            <p:cNvSpPr>
              <a:spLocks/>
            </p:cNvSpPr>
            <p:nvPr/>
          </p:nvSpPr>
          <p:spPr>
            <a:xfrm>
              <a:off x="0"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9" name="Rectangle 8">
              <a:extLst>
                <a:ext uri="{FF2B5EF4-FFF2-40B4-BE49-F238E27FC236}">
                  <a16:creationId xmlns:a16="http://schemas.microsoft.com/office/drawing/2014/main" id="{3D40E038-93D0-EAE7-CC2A-B9EFB9497BB0}"/>
                </a:ext>
              </a:extLst>
            </p:cNvPr>
            <p:cNvSpPr>
              <a:spLocks/>
            </p:cNvSpPr>
            <p:nvPr userDrawn="1"/>
          </p:nvSpPr>
          <p:spPr>
            <a:xfrm>
              <a:off x="11833404"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10" name="Rectangle 9">
              <a:extLst>
                <a:ext uri="{FF2B5EF4-FFF2-40B4-BE49-F238E27FC236}">
                  <a16:creationId xmlns:a16="http://schemas.microsoft.com/office/drawing/2014/main" id="{40852860-9118-C193-AF96-C79AA0E72A1D}"/>
                </a:ext>
              </a:extLst>
            </p:cNvPr>
            <p:cNvSpPr>
              <a:spLocks/>
            </p:cNvSpPr>
            <p:nvPr userDrawn="1"/>
          </p:nvSpPr>
          <p:spPr>
            <a:xfrm>
              <a:off x="11833404"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grpSp>
      <p:grpSp>
        <p:nvGrpSpPr>
          <p:cNvPr id="4" name="Bottom Text_Transformation Imperatives">
            <a:extLst>
              <a:ext uri="{FF2B5EF4-FFF2-40B4-BE49-F238E27FC236}">
                <a16:creationId xmlns:a16="http://schemas.microsoft.com/office/drawing/2014/main" id="{E398A942-5BFC-36DB-AA5D-4FCBD8C787A0}"/>
              </a:ext>
            </a:extLst>
          </p:cNvPr>
          <p:cNvGrpSpPr>
            <a:grpSpLocks noGrp="1" noUngrp="1" noRot="1" noMove="1" noResize="1"/>
          </p:cNvGrpSpPr>
          <p:nvPr userDrawn="1"/>
        </p:nvGrpSpPr>
        <p:grpSpPr>
          <a:xfrm>
            <a:off x="-11033" y="7323571"/>
            <a:ext cx="10374233" cy="448829"/>
            <a:chOff x="-11033" y="7323571"/>
            <a:chExt cx="10374233" cy="448829"/>
          </a:xfrm>
        </p:grpSpPr>
        <p:sp>
          <p:nvSpPr>
            <p:cNvPr id="19" name="Rectangle 18">
              <a:extLst>
                <a:ext uri="{FF2B5EF4-FFF2-40B4-BE49-F238E27FC236}">
                  <a16:creationId xmlns:a16="http://schemas.microsoft.com/office/drawing/2014/main" id="{96800034-A114-8676-EE19-790900672EA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1033" y="7323571"/>
              <a:ext cx="10374233" cy="448829"/>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24" name="TextBox 23">
              <a:extLst>
                <a:ext uri="{FF2B5EF4-FFF2-40B4-BE49-F238E27FC236}">
                  <a16:creationId xmlns:a16="http://schemas.microsoft.com/office/drawing/2014/main" id="{6EF4DBFD-2613-4960-0ACC-25A3A10D4691}"/>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25" name="TextBox 24">
              <a:extLst>
                <a:ext uri="{FF2B5EF4-FFF2-40B4-BE49-F238E27FC236}">
                  <a16:creationId xmlns:a16="http://schemas.microsoft.com/office/drawing/2014/main" id="{61BA9EEB-CC97-6623-2BC4-E244D4BDEFB2}"/>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26" name="Star: 5 Points 25">
              <a:extLst>
                <a:ext uri="{FF2B5EF4-FFF2-40B4-BE49-F238E27FC236}">
                  <a16:creationId xmlns:a16="http://schemas.microsoft.com/office/drawing/2014/main" id="{AC93142A-4E69-1EF5-25B6-E5F93A0B86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tar: 5 Points 26">
              <a:extLst>
                <a:ext uri="{FF2B5EF4-FFF2-40B4-BE49-F238E27FC236}">
                  <a16:creationId xmlns:a16="http://schemas.microsoft.com/office/drawing/2014/main" id="{070277F9-1DE8-DAF1-F547-B6222890BDF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tar: 5 Points 27">
              <a:extLst>
                <a:ext uri="{FF2B5EF4-FFF2-40B4-BE49-F238E27FC236}">
                  <a16:creationId xmlns:a16="http://schemas.microsoft.com/office/drawing/2014/main" id="{9B1AD422-97CE-275C-A14B-EB5B253D6C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1" name="ClassificationMarking_Formatting" hidden="1">
            <a:extLst>
              <a:ext uri="{FF2B5EF4-FFF2-40B4-BE49-F238E27FC236}">
                <a16:creationId xmlns:a16="http://schemas.microsoft.com/office/drawing/2014/main" id="{AA77501F-9509-A41E-F9BF-DB0D156DA9CC}"/>
              </a:ext>
            </a:extLst>
          </p:cNvPr>
          <p:cNvSpPr txBox="1">
            <a:spLocks/>
          </p:cNvSpPr>
          <p:nvPr userDrawn="1"/>
        </p:nvSpPr>
        <p:spPr>
          <a:xfrm>
            <a:off x="4311182" y="-288543"/>
            <a:ext cx="1729801" cy="155448"/>
          </a:xfrm>
          <a:prstGeom prst="rect">
            <a:avLst/>
          </a:prstGeom>
          <a:solidFill>
            <a:schemeClr val="bg1"/>
          </a:solidFill>
          <a:ln w="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1036317" rtl="0" eaLnBrk="1" latinLnBrk="0" hangingPunct="1">
              <a:lnSpc>
                <a:spcPct val="90000"/>
              </a:lnSpc>
              <a:spcBef>
                <a:spcPts val="1133"/>
              </a:spcBef>
              <a:buFontTx/>
              <a:buNone/>
              <a:defRPr kumimoji="0" lang="en-US" sz="1050" b="1" i="0" u="none" strike="noStrike" kern="1200" cap="none" spc="0" normalizeH="0" baseline="0" dirty="0">
                <a:ln>
                  <a:noFill/>
                </a:ln>
                <a:solidFill>
                  <a:srgbClr val="00662E"/>
                </a:solidFill>
                <a:effectLst/>
                <a:uLnTx/>
                <a:uFillTx/>
                <a:latin typeface="+mn-lt"/>
                <a:ea typeface="+mn-ea"/>
                <a:cs typeface="Times New Roman" panose="02020603050405020304" pitchFamily="18" charset="0"/>
              </a:defRPr>
            </a:lvl1pPr>
            <a:lvl2pPr marL="198121" indent="0" algn="l" defTabSz="1036317" rtl="0" eaLnBrk="1" latinLnBrk="0" hangingPunct="1">
              <a:lnSpc>
                <a:spcPct val="90000"/>
              </a:lnSpc>
              <a:spcBef>
                <a:spcPts val="567"/>
              </a:spcBef>
              <a:buFontTx/>
              <a:buNone/>
              <a:defRPr lang="en-US" sz="1800" kern="1200" dirty="0" smtClean="0">
                <a:solidFill>
                  <a:schemeClr val="lt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lang="en-US" sz="1800" kern="1200" dirty="0" smtClean="0">
                <a:solidFill>
                  <a:schemeClr val="lt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lang="en-US" sz="1800" kern="1200" dirty="0" smtClean="0">
                <a:solidFill>
                  <a:schemeClr val="lt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lang="en-US" sz="1800" kern="1200" dirty="0" smtClean="0">
                <a:solidFill>
                  <a:schemeClr val="lt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lt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lt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lt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lt1"/>
                </a:solidFill>
                <a:latin typeface="+mn-lt"/>
                <a:ea typeface="+mn-ea"/>
                <a:cs typeface="+mn-cs"/>
              </a:defRPr>
            </a:lvl9pPr>
          </a:lstStyle>
          <a:p>
            <a:pPr algn="ctr" defTabSz="342916">
              <a:lnSpc>
                <a:spcPct val="100000"/>
              </a:lnSpc>
              <a:spcBef>
                <a:spcPts val="0"/>
              </a:spcBef>
            </a:pPr>
            <a:r>
              <a:rPr lang="en-US" sz="980" dirty="0">
                <a:latin typeface="+mn-lt"/>
              </a:rPr>
              <a:t>UNCLASSIFIED</a:t>
            </a:r>
          </a:p>
        </p:txBody>
      </p:sp>
    </p:spTree>
    <p:extLst>
      <p:ext uri="{BB962C8B-B14F-4D97-AF65-F5344CB8AC3E}">
        <p14:creationId xmlns:p14="http://schemas.microsoft.com/office/powerpoint/2010/main" val="1470325988"/>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1036317" rtl="0" eaLnBrk="1" latinLnBrk="0" hangingPunct="1">
        <a:lnSpc>
          <a:spcPct val="90000"/>
        </a:lnSpc>
        <a:spcBef>
          <a:spcPct val="0"/>
        </a:spcBef>
        <a:buNone/>
        <a:defRPr sz="3627" b="1" kern="1200">
          <a:solidFill>
            <a:schemeClr val="tx1"/>
          </a:solidFill>
          <a:latin typeface="+mj-lt"/>
          <a:ea typeface="+mj-ea"/>
          <a:cs typeface="+mj-cs"/>
        </a:defRPr>
      </a:lvl1pPr>
    </p:titleStyle>
    <p:bodyStyle>
      <a:lvl1pPr marL="0" indent="0" algn="l" defTabSz="1036317" rtl="0" eaLnBrk="1" latinLnBrk="0" hangingPunct="1">
        <a:lnSpc>
          <a:spcPct val="90000"/>
        </a:lnSpc>
        <a:spcBef>
          <a:spcPts val="1133"/>
        </a:spcBef>
        <a:buFontTx/>
        <a:buNone/>
        <a:defRPr lang="en-US" sz="1200" b="1" kern="1200" dirty="0" smtClean="0">
          <a:solidFill>
            <a:srgbClr val="C9AD62"/>
          </a:solidFill>
          <a:latin typeface="Raleway Black"/>
          <a:ea typeface="+mn-ea"/>
          <a:cs typeface="+mn-cs"/>
        </a:defRPr>
      </a:lvl1pPr>
      <a:lvl2pPr marL="198121" indent="0" algn="l" defTabSz="1036317" rtl="0" eaLnBrk="1" latinLnBrk="0" hangingPunct="1">
        <a:lnSpc>
          <a:spcPct val="90000"/>
        </a:lnSpc>
        <a:spcBef>
          <a:spcPts val="567"/>
        </a:spcBef>
        <a:buFontTx/>
        <a:buNone/>
        <a:defRPr lang="en-US" sz="1800" kern="1200" dirty="0" smtClean="0">
          <a:solidFill>
            <a:schemeClr val="tx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lang="en-US" sz="1800" kern="1200" dirty="0" smtClean="0">
          <a:solidFill>
            <a:schemeClr val="tx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lang="en-US" sz="1800" kern="1200" dirty="0" smtClean="0">
          <a:solidFill>
            <a:schemeClr val="tx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lang="en-US" sz="1800" kern="1200" dirty="0" smtClean="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userDrawn="1">
          <p15:clr>
            <a:srgbClr val="F26B43"/>
          </p15:clr>
        </p15:guide>
        <p15:guide id="2" pos="3264" userDrawn="1">
          <p15:clr>
            <a:srgbClr val="F26B43"/>
          </p15:clr>
        </p15:guide>
        <p15:guide id="3" pos="192" userDrawn="1">
          <p15:clr>
            <a:srgbClr val="F26B43"/>
          </p15:clr>
        </p15:guide>
        <p15:guide id="4" pos="6336" userDrawn="1">
          <p15:clr>
            <a:srgbClr val="F26B43"/>
          </p15:clr>
        </p15:guide>
        <p15:guide id="5" orient="horz" pos="192" userDrawn="1">
          <p15:clr>
            <a:srgbClr val="F26B43"/>
          </p15:clr>
        </p15:guide>
        <p15:guide id="6" orient="horz" pos="43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9" name="Picture 48" descr="A picture containing text&#10;&#10;Description automatically generated">
            <a:extLst>
              <a:ext uri="{FF2B5EF4-FFF2-40B4-BE49-F238E27FC236}">
                <a16:creationId xmlns:a16="http://schemas.microsoft.com/office/drawing/2014/main" id="{4B2987B8-2845-E088-4BAE-DEACE2A8A71A}"/>
              </a:ext>
            </a:extLst>
          </p:cNvPr>
          <p:cNvPicPr>
            <a:picLocks noGrp="1" noRot="1" noMove="1" noResize="1" noEditPoints="1" noAdjustHandles="1" noChangeArrowheads="1" noChangeShapeType="1" noCrop="1"/>
          </p:cNvPicPr>
          <p:nvPr userDrawn="1"/>
        </p:nvPicPr>
        <p:blipFill>
          <a:blip r:embed="rId4">
            <a:alphaModFix amt="70000"/>
            <a:extLst>
              <a:ext uri="{28A0092B-C50C-407E-A947-70E740481C1C}">
                <a14:useLocalDpi xmlns:a14="http://schemas.microsoft.com/office/drawing/2010/main" val="0"/>
              </a:ext>
            </a:extLst>
          </a:blip>
          <a:stretch>
            <a:fillRect/>
          </a:stretch>
        </p:blipFill>
        <p:spPr>
          <a:xfrm>
            <a:off x="0" y="0"/>
            <a:ext cx="10363200" cy="7772400"/>
          </a:xfrm>
          <a:prstGeom prst="rect">
            <a:avLst/>
          </a:prstGeom>
        </p:spPr>
      </p:pic>
      <p:sp>
        <p:nvSpPr>
          <p:cNvPr id="32" name="Rectangle 27">
            <a:extLst>
              <a:ext uri="{FF2B5EF4-FFF2-40B4-BE49-F238E27FC236}">
                <a16:creationId xmlns:a16="http://schemas.microsoft.com/office/drawing/2014/main" id="{D6B5EE2D-D761-CA5D-55FE-D9D9A4FB61F7}"/>
              </a:ext>
            </a:extLst>
          </p:cNvPr>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33" name="Rectangle 27">
            <a:extLst>
              <a:ext uri="{FF2B5EF4-FFF2-40B4-BE49-F238E27FC236}">
                <a16:creationId xmlns:a16="http://schemas.microsoft.com/office/drawing/2014/main" id="{03CEECC2-35F0-20C7-53FE-E8C9F16FB070}"/>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grpSp>
        <p:nvGrpSpPr>
          <p:cNvPr id="35" name="Group 34">
            <a:extLst>
              <a:ext uri="{FF2B5EF4-FFF2-40B4-BE49-F238E27FC236}">
                <a16:creationId xmlns:a16="http://schemas.microsoft.com/office/drawing/2014/main" id="{A1927297-E52F-A9ED-F62A-983A2F1A3560}"/>
              </a:ext>
            </a:extLst>
          </p:cNvPr>
          <p:cNvGrpSpPr>
            <a:grpSpLocks noGrp="1" noUngrp="1" noRot="1" noMove="1" noResize="1"/>
          </p:cNvGrpSpPr>
          <p:nvPr userDrawn="1"/>
        </p:nvGrpSpPr>
        <p:grpSpPr>
          <a:xfrm>
            <a:off x="518160" y="487796"/>
            <a:ext cx="1772790" cy="859278"/>
            <a:chOff x="457200" y="464811"/>
            <a:chExt cx="1360162" cy="659276"/>
          </a:xfrm>
          <a:effectLst>
            <a:outerShdw blurRad="50800" dist="38100" dir="5400000" algn="t" rotWithShape="0">
              <a:prstClr val="black">
                <a:alpha val="40000"/>
              </a:prstClr>
            </a:outerShdw>
          </a:effectLst>
        </p:grpSpPr>
        <p:pic>
          <p:nvPicPr>
            <p:cNvPr id="36" name="Picture 35">
              <a:extLst>
                <a:ext uri="{FF2B5EF4-FFF2-40B4-BE49-F238E27FC236}">
                  <a16:creationId xmlns:a16="http://schemas.microsoft.com/office/drawing/2014/main" id="{26AC6F5E-4979-DB1E-3E72-3B3E76DA904C}"/>
                </a:ext>
              </a:extLst>
            </p:cNvPr>
            <p:cNvPicPr>
              <a:picLocks noGrp="1" noRo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1279832" y="464811"/>
              <a:ext cx="537530" cy="659276"/>
            </a:xfrm>
            <a:prstGeom prst="rect">
              <a:avLst/>
            </a:prstGeom>
          </p:spPr>
        </p:pic>
        <p:pic>
          <p:nvPicPr>
            <p:cNvPr id="37" name="Picture 36">
              <a:extLst>
                <a:ext uri="{FF2B5EF4-FFF2-40B4-BE49-F238E27FC236}">
                  <a16:creationId xmlns:a16="http://schemas.microsoft.com/office/drawing/2014/main" id="{26239617-619F-AB3B-76F0-3C52C5B8E872}"/>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val="0"/>
                </a:ext>
              </a:extLst>
            </a:blip>
            <a:srcRect/>
            <a:stretch/>
          </p:blipFill>
          <p:spPr>
            <a:xfrm>
              <a:off x="457200" y="501910"/>
              <a:ext cx="585080" cy="585080"/>
            </a:xfrm>
            <a:prstGeom prst="rect">
              <a:avLst/>
            </a:prstGeom>
          </p:spPr>
        </p:pic>
      </p:grpSp>
      <p:grpSp>
        <p:nvGrpSpPr>
          <p:cNvPr id="4" name="MarginSpacers" hidden="1">
            <a:extLst>
              <a:ext uri="{FF2B5EF4-FFF2-40B4-BE49-F238E27FC236}">
                <a16:creationId xmlns:a16="http://schemas.microsoft.com/office/drawing/2014/main" id="{39288C4E-5463-FE3A-C7A5-5A1FDFC41CF3}"/>
              </a:ext>
            </a:extLst>
          </p:cNvPr>
          <p:cNvGrpSpPr>
            <a:grpSpLocks/>
          </p:cNvGrpSpPr>
          <p:nvPr userDrawn="1"/>
        </p:nvGrpSpPr>
        <p:grpSpPr>
          <a:xfrm>
            <a:off x="0" y="0"/>
            <a:ext cx="10363200" cy="7277100"/>
            <a:chOff x="0" y="0"/>
            <a:chExt cx="12191992" cy="7277100"/>
          </a:xfrm>
        </p:grpSpPr>
        <p:sp>
          <p:nvSpPr>
            <p:cNvPr id="6" name="Rectangle 5">
              <a:extLst>
                <a:ext uri="{FF2B5EF4-FFF2-40B4-BE49-F238E27FC236}">
                  <a16:creationId xmlns:a16="http://schemas.microsoft.com/office/drawing/2014/main" id="{537F0EF0-E007-6782-D107-A8D09C11B17F}"/>
                </a:ext>
              </a:extLst>
            </p:cNvPr>
            <p:cNvSpPr>
              <a:spLocks/>
            </p:cNvSpPr>
            <p:nvPr/>
          </p:nvSpPr>
          <p:spPr>
            <a:xfrm>
              <a:off x="0"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10" name="Rectangle 9">
              <a:extLst>
                <a:ext uri="{FF2B5EF4-FFF2-40B4-BE49-F238E27FC236}">
                  <a16:creationId xmlns:a16="http://schemas.microsoft.com/office/drawing/2014/main" id="{3BBB0FCF-B968-03C4-A7F9-8F57A610FCFF}"/>
                </a:ext>
              </a:extLst>
            </p:cNvPr>
            <p:cNvSpPr>
              <a:spLocks/>
            </p:cNvSpPr>
            <p:nvPr/>
          </p:nvSpPr>
          <p:spPr>
            <a:xfrm>
              <a:off x="0"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46" name="Rectangle 45">
              <a:extLst>
                <a:ext uri="{FF2B5EF4-FFF2-40B4-BE49-F238E27FC236}">
                  <a16:creationId xmlns:a16="http://schemas.microsoft.com/office/drawing/2014/main" id="{61FDEED0-5D41-6C4B-80F3-2BD55EC4502C}"/>
                </a:ext>
              </a:extLst>
            </p:cNvPr>
            <p:cNvSpPr>
              <a:spLocks/>
            </p:cNvSpPr>
            <p:nvPr userDrawn="1"/>
          </p:nvSpPr>
          <p:spPr>
            <a:xfrm>
              <a:off x="11833404"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47" name="Rectangle 46">
              <a:extLst>
                <a:ext uri="{FF2B5EF4-FFF2-40B4-BE49-F238E27FC236}">
                  <a16:creationId xmlns:a16="http://schemas.microsoft.com/office/drawing/2014/main" id="{B5CDA613-2614-E78C-85DB-483DBEBD1618}"/>
                </a:ext>
              </a:extLst>
            </p:cNvPr>
            <p:cNvSpPr>
              <a:spLocks/>
            </p:cNvSpPr>
            <p:nvPr userDrawn="1"/>
          </p:nvSpPr>
          <p:spPr>
            <a:xfrm>
              <a:off x="11833404"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grpSp>
      <p:sp>
        <p:nvSpPr>
          <p:cNvPr id="50" name="Text Placeholder 49">
            <a:extLst>
              <a:ext uri="{FF2B5EF4-FFF2-40B4-BE49-F238E27FC236}">
                <a16:creationId xmlns:a16="http://schemas.microsoft.com/office/drawing/2014/main" id="{7316F9E7-9369-3AE6-FC26-9BB3D0F9A850}"/>
              </a:ext>
            </a:extLst>
          </p:cNvPr>
          <p:cNvSpPr>
            <a:spLocks noGrp="1"/>
          </p:cNvSpPr>
          <p:nvPr>
            <p:ph type="body" idx="1"/>
          </p:nvPr>
        </p:nvSpPr>
        <p:spPr>
          <a:xfrm>
            <a:off x="304800" y="1807939"/>
            <a:ext cx="9753600" cy="49323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Placeholder 21">
            <a:extLst>
              <a:ext uri="{FF2B5EF4-FFF2-40B4-BE49-F238E27FC236}">
                <a16:creationId xmlns:a16="http://schemas.microsoft.com/office/drawing/2014/main" id="{D4B3C5BD-C65A-0DC6-9D39-5C58B9ACEEFF}"/>
              </a:ext>
            </a:extLst>
          </p:cNvPr>
          <p:cNvSpPr>
            <a:spLocks noGrp="1" noRot="1" noMove="1" noResize="1" noEditPoints="1" noAdjustHandles="1" noChangeArrowheads="1" noChangeShapeType="1"/>
          </p:cNvSpPr>
          <p:nvPr>
            <p:ph type="title"/>
          </p:nvPr>
        </p:nvSpPr>
        <p:spPr>
          <a:xfrm>
            <a:off x="712470" y="414339"/>
            <a:ext cx="9391650" cy="371897"/>
          </a:xfrm>
          <a:prstGeom prst="rect">
            <a:avLst/>
          </a:prstGeom>
        </p:spPr>
        <p:txBody>
          <a:bodyPr vert="horz" lIns="91440" tIns="45720" rIns="91440" bIns="45720" rtlCol="0" anchor="ctr">
            <a:noAutofit/>
          </a:bodyPr>
          <a:lstStyle/>
          <a:p>
            <a:r>
              <a:rPr lang="en-US"/>
              <a:t>Click to edit Master title style</a:t>
            </a:r>
          </a:p>
        </p:txBody>
      </p:sp>
      <p:grpSp>
        <p:nvGrpSpPr>
          <p:cNvPr id="13" name="Group 12">
            <a:extLst>
              <a:ext uri="{FF2B5EF4-FFF2-40B4-BE49-F238E27FC236}">
                <a16:creationId xmlns:a16="http://schemas.microsoft.com/office/drawing/2014/main" id="{2FE76CB8-4791-89D1-A5A2-A5F96D9BF94C}"/>
              </a:ext>
            </a:extLst>
          </p:cNvPr>
          <p:cNvGrpSpPr/>
          <p:nvPr userDrawn="1"/>
        </p:nvGrpSpPr>
        <p:grpSpPr>
          <a:xfrm>
            <a:off x="0" y="7333488"/>
            <a:ext cx="10372027" cy="470925"/>
            <a:chOff x="0" y="7333488"/>
            <a:chExt cx="10372027" cy="470925"/>
          </a:xfrm>
        </p:grpSpPr>
        <p:sp>
          <p:nvSpPr>
            <p:cNvPr id="14" name="Rectangle 13">
              <a:extLst>
                <a:ext uri="{FF2B5EF4-FFF2-40B4-BE49-F238E27FC236}">
                  <a16:creationId xmlns:a16="http://schemas.microsoft.com/office/drawing/2014/main" id="{F89E7F4F-5F42-FB32-700F-C502C7280177}"/>
                </a:ext>
              </a:extLst>
            </p:cNvPr>
            <p:cNvSpPr/>
            <p:nvPr userDrawn="1"/>
          </p:nvSpPr>
          <p:spPr>
            <a:xfrm>
              <a:off x="0" y="7333488"/>
              <a:ext cx="10372027"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15" name="TextBox 14">
              <a:extLst>
                <a:ext uri="{FF2B5EF4-FFF2-40B4-BE49-F238E27FC236}">
                  <a16:creationId xmlns:a16="http://schemas.microsoft.com/office/drawing/2014/main" id="{BC7070B6-B759-A198-1721-F25F0F0C195F}"/>
                </a:ext>
              </a:extLst>
            </p:cNvPr>
            <p:cNvSpPr txBox="1"/>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6" name="TextBox 15">
              <a:extLst>
                <a:ext uri="{FF2B5EF4-FFF2-40B4-BE49-F238E27FC236}">
                  <a16:creationId xmlns:a16="http://schemas.microsoft.com/office/drawing/2014/main" id="{4E812F64-1BF2-86A6-1CF8-09DDC572BBE9}"/>
                </a:ext>
              </a:extLst>
            </p:cNvPr>
            <p:cNvSpPr txBox="1"/>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7" name="Star: 5 Points 16">
              <a:extLst>
                <a:ext uri="{FF2B5EF4-FFF2-40B4-BE49-F238E27FC236}">
                  <a16:creationId xmlns:a16="http://schemas.microsoft.com/office/drawing/2014/main" id="{BF1FF8AC-3C59-7D2E-FD89-B89194F808B8}"/>
                </a:ext>
              </a:extLst>
            </p:cNvPr>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Star: 5 Points 17">
              <a:extLst>
                <a:ext uri="{FF2B5EF4-FFF2-40B4-BE49-F238E27FC236}">
                  <a16:creationId xmlns:a16="http://schemas.microsoft.com/office/drawing/2014/main" id="{70EC8611-1E75-764A-F818-5A1C6DE73F32}"/>
                </a:ext>
              </a:extLst>
            </p:cNvPr>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tar: 5 Points 18">
              <a:extLst>
                <a:ext uri="{FF2B5EF4-FFF2-40B4-BE49-F238E27FC236}">
                  <a16:creationId xmlns:a16="http://schemas.microsoft.com/office/drawing/2014/main" id="{4433B011-52F2-E696-7AEB-6784D3C1BB18}"/>
                </a:ext>
              </a:extLst>
            </p:cNvPr>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 name="Slide Number Placeholder 5">
            <a:extLst>
              <a:ext uri="{FF2B5EF4-FFF2-40B4-BE49-F238E27FC236}">
                <a16:creationId xmlns:a16="http://schemas.microsoft.com/office/drawing/2014/main" id="{F22A2460-3BE9-32F9-5D8E-631B23BB876B}"/>
              </a:ext>
            </a:extLst>
          </p:cNvPr>
          <p:cNvSpPr/>
          <p:nvPr userDrawn="1"/>
        </p:nvSpPr>
        <p:spPr>
          <a:xfrm>
            <a:off x="9953252" y="7346912"/>
            <a:ext cx="388620" cy="414338"/>
          </a:xfrm>
          <a:prstGeom prst="rect">
            <a:avLst/>
          </a:prstGeom>
        </p:spPr>
        <p:txBody>
          <a:bodyPr vert="horz" lIns="77724" tIns="38862" rIns="77724" bIns="38862" rtlCol="0" anchor="ctr"/>
          <a:lstStyle>
            <a:defPPr>
              <a:defRPr lang="en-US"/>
            </a:defPPr>
            <a:lvl1pPr marL="0" algn="r" defTabSz="457200" rtl="0" eaLnBrk="1" latinLnBrk="0" hangingPunct="1">
              <a:defRPr sz="1200" kern="1200">
                <a:solidFill>
                  <a:srgbClr val="C9AD62"/>
                </a:solidFill>
                <a:latin typeface="Raleway Black"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AFD517-F320-4289-8E0F-CDC515A77198}" type="slidenum">
              <a:rPr lang="en-US" sz="1200" smtClean="0"/>
              <a:t>‹#›</a:t>
            </a:fld>
            <a:endParaRPr lang="en-US" sz="1020" dirty="0"/>
          </a:p>
        </p:txBody>
      </p:sp>
    </p:spTree>
    <p:extLst>
      <p:ext uri="{BB962C8B-B14F-4D97-AF65-F5344CB8AC3E}">
        <p14:creationId xmlns:p14="http://schemas.microsoft.com/office/powerpoint/2010/main" val="2934123673"/>
      </p:ext>
    </p:extLst>
  </p:cSld>
  <p:clrMap bg1="lt1" tx1="dk1" bg2="lt2" tx2="dk2" accent1="accent1" accent2="accent2" accent3="accent3" accent4="accent4" accent5="accent5" accent6="accent6" hlink="hlink" folHlink="folHlink"/>
  <p:sldLayoutIdLst>
    <p:sldLayoutId id="2147483716" r:id="rId1"/>
    <p:sldLayoutId id="2147483704" r:id="rId2"/>
  </p:sldLayoutIdLst>
  <p:hf hdr="0" ftr="0" dt="0"/>
  <p:txStyles>
    <p:title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p:titleStyle>
    <p:bodyStyle>
      <a:lvl1pPr marL="0" indent="0" algn="l" defTabSz="855005" rtl="0" eaLnBrk="1" latinLnBrk="0" hangingPunct="1">
        <a:lnSpc>
          <a:spcPct val="90000"/>
        </a:lnSpc>
        <a:spcBef>
          <a:spcPts val="0"/>
        </a:spcBef>
        <a:spcAft>
          <a:spcPts val="510"/>
        </a:spcAft>
        <a:buFont typeface="Arial" panose="020B0604020202020204" pitchFamily="34" charset="0"/>
        <a:buNone/>
        <a:defRPr sz="1400" kern="1200">
          <a:solidFill>
            <a:schemeClr val="tx1"/>
          </a:solidFill>
          <a:latin typeface="+mn-lt"/>
          <a:ea typeface="+mn-ea"/>
          <a:cs typeface="+mn-cs"/>
        </a:defRPr>
      </a:lvl1pPr>
      <a:lvl2pPr marL="148431" indent="-148431"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2pPr>
      <a:lvl3pPr marL="288766" indent="-140335" algn="l" defTabSz="855005" rtl="0" eaLnBrk="1" latinLnBrk="0" hangingPunct="1">
        <a:lnSpc>
          <a:spcPct val="90000"/>
        </a:lnSpc>
        <a:spcBef>
          <a:spcPts val="0"/>
        </a:spcBef>
        <a:spcAft>
          <a:spcPts val="0"/>
        </a:spcAft>
        <a:buFont typeface="Courier New" panose="02070309020205020404" pitchFamily="49" charset="0"/>
        <a:buChar char="o"/>
        <a:tabLst>
          <a:tab pos="288766" algn="l"/>
        </a:tabLst>
        <a:defRPr sz="1400" kern="1200">
          <a:solidFill>
            <a:schemeClr val="tx1"/>
          </a:solidFill>
          <a:latin typeface="+mn-lt"/>
          <a:ea typeface="+mn-ea"/>
          <a:cs typeface="+mn-cs"/>
        </a:defRPr>
      </a:lvl3pPr>
      <a:lvl4pPr marL="437198" indent="-148431" algn="l" defTabSz="855005" rtl="0" eaLnBrk="1" latinLnBrk="0" hangingPunct="1">
        <a:lnSpc>
          <a:spcPct val="90000"/>
        </a:lnSpc>
        <a:spcBef>
          <a:spcPts val="0"/>
        </a:spcBef>
        <a:spcAft>
          <a:spcPts val="0"/>
        </a:spcAft>
        <a:buFont typeface="Wingdings" panose="05000000000000000000" pitchFamily="2" charset="2"/>
        <a:buChar char="§"/>
        <a:defRPr sz="1400" kern="1200">
          <a:solidFill>
            <a:schemeClr val="tx1"/>
          </a:solidFill>
          <a:latin typeface="+mn-lt"/>
          <a:ea typeface="+mn-ea"/>
          <a:cs typeface="+mn-cs"/>
        </a:defRPr>
      </a:lvl4pPr>
      <a:lvl5pPr marL="582930" indent="-145733"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137513" indent="0" algn="l" defTabSz="855005" rtl="0" eaLnBrk="1" latinLnBrk="0" hangingPunct="1">
        <a:lnSpc>
          <a:spcPct val="90000"/>
        </a:lnSpc>
        <a:spcBef>
          <a:spcPts val="468"/>
        </a:spcBef>
        <a:buFont typeface="Arial" panose="020B0604020202020204" pitchFamily="34" charset="0"/>
        <a:buNone/>
        <a:defRPr sz="1683" kern="1200">
          <a:solidFill>
            <a:schemeClr val="tx1"/>
          </a:solidFill>
          <a:latin typeface="+mn-lt"/>
          <a:ea typeface="+mn-ea"/>
          <a:cs typeface="+mn-cs"/>
        </a:defRPr>
      </a:lvl6pPr>
      <a:lvl7pPr marL="2778766"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7pPr>
      <a:lvl8pPr marL="3206269"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8pPr>
      <a:lvl9pPr marL="3633770"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9pPr>
    </p:bodyStyle>
    <p:otherStyle>
      <a:defPPr>
        <a:defRPr lang="en-US"/>
      </a:defPPr>
      <a:lvl1pPr marL="0" algn="l" defTabSz="855005" rtl="0" eaLnBrk="1" latinLnBrk="0" hangingPunct="1">
        <a:defRPr sz="1683" kern="1200">
          <a:solidFill>
            <a:schemeClr val="tx1"/>
          </a:solidFill>
          <a:latin typeface="+mn-lt"/>
          <a:ea typeface="+mn-ea"/>
          <a:cs typeface="+mn-cs"/>
        </a:defRPr>
      </a:lvl1pPr>
      <a:lvl2pPr marL="427502" algn="l" defTabSz="855005" rtl="0" eaLnBrk="1" latinLnBrk="0" hangingPunct="1">
        <a:defRPr sz="1683" kern="1200">
          <a:solidFill>
            <a:schemeClr val="tx1"/>
          </a:solidFill>
          <a:latin typeface="+mn-lt"/>
          <a:ea typeface="+mn-ea"/>
          <a:cs typeface="+mn-cs"/>
        </a:defRPr>
      </a:lvl2pPr>
      <a:lvl3pPr marL="855005" algn="l" defTabSz="855005" rtl="0" eaLnBrk="1" latinLnBrk="0" hangingPunct="1">
        <a:defRPr sz="1683" kern="1200">
          <a:solidFill>
            <a:schemeClr val="tx1"/>
          </a:solidFill>
          <a:latin typeface="+mn-lt"/>
          <a:ea typeface="+mn-ea"/>
          <a:cs typeface="+mn-cs"/>
        </a:defRPr>
      </a:lvl3pPr>
      <a:lvl4pPr marL="1282508" algn="l" defTabSz="855005" rtl="0" eaLnBrk="1" latinLnBrk="0" hangingPunct="1">
        <a:defRPr sz="1683" kern="1200">
          <a:solidFill>
            <a:schemeClr val="tx1"/>
          </a:solidFill>
          <a:latin typeface="+mn-lt"/>
          <a:ea typeface="+mn-ea"/>
          <a:cs typeface="+mn-cs"/>
        </a:defRPr>
      </a:lvl4pPr>
      <a:lvl5pPr marL="1710010" algn="l" defTabSz="855005" rtl="0" eaLnBrk="1" latinLnBrk="0" hangingPunct="1">
        <a:defRPr sz="1683" kern="1200">
          <a:solidFill>
            <a:schemeClr val="tx1"/>
          </a:solidFill>
          <a:latin typeface="+mn-lt"/>
          <a:ea typeface="+mn-ea"/>
          <a:cs typeface="+mn-cs"/>
        </a:defRPr>
      </a:lvl5pPr>
      <a:lvl6pPr marL="2137512" algn="l" defTabSz="855005" rtl="0" eaLnBrk="1" latinLnBrk="0" hangingPunct="1">
        <a:defRPr sz="1683" kern="1200">
          <a:solidFill>
            <a:schemeClr val="tx1"/>
          </a:solidFill>
          <a:latin typeface="+mn-lt"/>
          <a:ea typeface="+mn-ea"/>
          <a:cs typeface="+mn-cs"/>
        </a:defRPr>
      </a:lvl6pPr>
      <a:lvl7pPr marL="2565015" algn="l" defTabSz="855005" rtl="0" eaLnBrk="1" latinLnBrk="0" hangingPunct="1">
        <a:defRPr sz="1683" kern="1200">
          <a:solidFill>
            <a:schemeClr val="tx1"/>
          </a:solidFill>
          <a:latin typeface="+mn-lt"/>
          <a:ea typeface="+mn-ea"/>
          <a:cs typeface="+mn-cs"/>
        </a:defRPr>
      </a:lvl7pPr>
      <a:lvl8pPr marL="2992517" algn="l" defTabSz="855005" rtl="0" eaLnBrk="1" latinLnBrk="0" hangingPunct="1">
        <a:defRPr sz="1683" kern="1200">
          <a:solidFill>
            <a:schemeClr val="tx1"/>
          </a:solidFill>
          <a:latin typeface="+mn-lt"/>
          <a:ea typeface="+mn-ea"/>
          <a:cs typeface="+mn-cs"/>
        </a:defRPr>
      </a:lvl8pPr>
      <a:lvl9pPr marL="3420020" algn="l" defTabSz="855005" rtl="0" eaLnBrk="1" latinLnBrk="0" hangingPunct="1">
        <a:defRPr sz="16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userDrawn="1">
          <p15:clr>
            <a:srgbClr val="F26B43"/>
          </p15:clr>
        </p15:guide>
        <p15:guide id="3" pos="192">
          <p15:clr>
            <a:srgbClr val="F26B43"/>
          </p15:clr>
        </p15:guide>
        <p15:guide id="4" pos="6336" userDrawn="1">
          <p15:clr>
            <a:srgbClr val="F26B43"/>
          </p15:clr>
        </p15:guide>
        <p15:guide id="5" orient="horz" pos="192">
          <p15:clr>
            <a:srgbClr val="F26B43"/>
          </p15:clr>
        </p15:guide>
        <p15:guide id="6" orient="horz" pos="439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62575F2-A654-EAD1-765C-1C08829C2685}"/>
              </a:ext>
            </a:extLst>
          </p:cNvPr>
          <p:cNvSpPr>
            <a:spLocks noGrp="1"/>
          </p:cNvSpPr>
          <p:nvPr>
            <p:ph type="body" idx="1"/>
          </p:nvPr>
        </p:nvSpPr>
        <p:spPr>
          <a:xfrm>
            <a:off x="304799" y="2053251"/>
            <a:ext cx="9746157" cy="1415772"/>
          </a:xfrm>
          <a:prstGeom prst="rect">
            <a:avLst/>
          </a:prstGeom>
        </p:spPr>
        <p:txBody>
          <a:bodyPr vert="horz" wrap="square" lIns="182880" tIns="182880" rIns="182880" bIns="18288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2" name="Rectangle 27">
            <a:extLst>
              <a:ext uri="{FF2B5EF4-FFF2-40B4-BE49-F238E27FC236}">
                <a16:creationId xmlns:a16="http://schemas.microsoft.com/office/drawing/2014/main" id="{D6B5EE2D-D761-CA5D-55FE-D9D9A4FB61F7}"/>
              </a:ext>
            </a:extLst>
          </p:cNvPr>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33" name="Rectangle 27">
            <a:extLst>
              <a:ext uri="{FF2B5EF4-FFF2-40B4-BE49-F238E27FC236}">
                <a16:creationId xmlns:a16="http://schemas.microsoft.com/office/drawing/2014/main" id="{03CEECC2-35F0-20C7-53FE-E8C9F16FB070}"/>
              </a:ext>
            </a:extLst>
          </p:cNvPr>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grpSp>
        <p:nvGrpSpPr>
          <p:cNvPr id="35" name="Group 34">
            <a:extLst>
              <a:ext uri="{FF2B5EF4-FFF2-40B4-BE49-F238E27FC236}">
                <a16:creationId xmlns:a16="http://schemas.microsoft.com/office/drawing/2014/main" id="{A1927297-E52F-A9ED-F62A-983A2F1A3560}"/>
              </a:ext>
            </a:extLst>
          </p:cNvPr>
          <p:cNvGrpSpPr/>
          <p:nvPr userDrawn="1"/>
        </p:nvGrpSpPr>
        <p:grpSpPr>
          <a:xfrm>
            <a:off x="518160" y="487796"/>
            <a:ext cx="1772790" cy="859278"/>
            <a:chOff x="457200" y="464811"/>
            <a:chExt cx="1360162" cy="659276"/>
          </a:xfrm>
          <a:effectLst>
            <a:outerShdw blurRad="50800" dist="38100" dir="5400000" algn="t" rotWithShape="0">
              <a:prstClr val="black">
                <a:alpha val="40000"/>
              </a:prstClr>
            </a:outerShdw>
          </a:effectLst>
        </p:grpSpPr>
        <p:pic>
          <p:nvPicPr>
            <p:cNvPr id="36" name="Picture 35">
              <a:extLst>
                <a:ext uri="{FF2B5EF4-FFF2-40B4-BE49-F238E27FC236}">
                  <a16:creationId xmlns:a16="http://schemas.microsoft.com/office/drawing/2014/main" id="{26AC6F5E-4979-DB1E-3E72-3B3E76DA904C}"/>
                </a:ext>
              </a:extLst>
            </p:cNvPr>
            <p:cNvPicPr/>
            <p:nvPr userDrawn="1"/>
          </p:nvPicPr>
          <p:blipFill>
            <a:blip r:embed="rId7">
              <a:extLst>
                <a:ext uri="{28A0092B-C50C-407E-A947-70E740481C1C}">
                  <a14:useLocalDpi xmlns:a14="http://schemas.microsoft.com/office/drawing/2010/main" val="0"/>
                </a:ext>
              </a:extLst>
            </a:blip>
            <a:srcRect/>
            <a:stretch/>
          </p:blipFill>
          <p:spPr>
            <a:xfrm>
              <a:off x="1279832" y="464811"/>
              <a:ext cx="537530" cy="659276"/>
            </a:xfrm>
            <a:prstGeom prst="rect">
              <a:avLst/>
            </a:prstGeom>
          </p:spPr>
        </p:pic>
        <p:pic>
          <p:nvPicPr>
            <p:cNvPr id="37" name="Picture 36">
              <a:extLst>
                <a:ext uri="{FF2B5EF4-FFF2-40B4-BE49-F238E27FC236}">
                  <a16:creationId xmlns:a16="http://schemas.microsoft.com/office/drawing/2014/main" id="{26239617-619F-AB3B-76F0-3C52C5B8E872}"/>
                </a:ext>
              </a:extLst>
            </p:cNvPr>
            <p:cNvPicPr/>
            <p:nvPr userDrawn="1"/>
          </p:nvPicPr>
          <p:blipFill>
            <a:blip r:embed="rId8" cstate="screen">
              <a:extLst>
                <a:ext uri="{28A0092B-C50C-407E-A947-70E740481C1C}">
                  <a14:useLocalDpi xmlns:a14="http://schemas.microsoft.com/office/drawing/2010/main" val="0"/>
                </a:ext>
              </a:extLst>
            </a:blip>
            <a:srcRect/>
            <a:stretch/>
          </p:blipFill>
          <p:spPr>
            <a:xfrm>
              <a:off x="457200" y="501910"/>
              <a:ext cx="585080" cy="585080"/>
            </a:xfrm>
            <a:prstGeom prst="rect">
              <a:avLst/>
            </a:prstGeom>
          </p:spPr>
        </p:pic>
      </p:grpSp>
      <p:grpSp>
        <p:nvGrpSpPr>
          <p:cNvPr id="65" name="Group 64">
            <a:extLst>
              <a:ext uri="{FF2B5EF4-FFF2-40B4-BE49-F238E27FC236}">
                <a16:creationId xmlns:a16="http://schemas.microsoft.com/office/drawing/2014/main" id="{8B6895B0-EA0D-0E93-0BEB-C7281F152F5F}"/>
              </a:ext>
            </a:extLst>
          </p:cNvPr>
          <p:cNvGrpSpPr>
            <a:grpSpLocks/>
          </p:cNvGrpSpPr>
          <p:nvPr userDrawn="1"/>
        </p:nvGrpSpPr>
        <p:grpSpPr>
          <a:xfrm>
            <a:off x="0" y="7333488"/>
            <a:ext cx="10372027" cy="470925"/>
            <a:chOff x="0" y="7333488"/>
            <a:chExt cx="10372027" cy="470925"/>
          </a:xfrm>
        </p:grpSpPr>
        <p:sp>
          <p:nvSpPr>
            <p:cNvPr id="34" name="Rectangle 33">
              <a:extLst>
                <a:ext uri="{FF2B5EF4-FFF2-40B4-BE49-F238E27FC236}">
                  <a16:creationId xmlns:a16="http://schemas.microsoft.com/office/drawing/2014/main" id="{A5516028-B474-23F7-AA13-CC684D95CA5F}"/>
                </a:ext>
              </a:extLst>
            </p:cNvPr>
            <p:cNvSpPr>
              <a:spLocks/>
            </p:cNvSpPr>
            <p:nvPr userDrawn="1"/>
          </p:nvSpPr>
          <p:spPr>
            <a:xfrm>
              <a:off x="0" y="7333488"/>
              <a:ext cx="10372027"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38" name="TextBox 37">
              <a:extLst>
                <a:ext uri="{FF2B5EF4-FFF2-40B4-BE49-F238E27FC236}">
                  <a16:creationId xmlns:a16="http://schemas.microsoft.com/office/drawing/2014/main" id="{16FE29F0-64B6-3042-EE63-AA4A8608C7D2}"/>
                </a:ext>
              </a:extLst>
            </p:cNvPr>
            <p:cNvSpPr txBox="1">
              <a:spLocks/>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39" name="TextBox 38">
              <a:extLst>
                <a:ext uri="{FF2B5EF4-FFF2-40B4-BE49-F238E27FC236}">
                  <a16:creationId xmlns:a16="http://schemas.microsoft.com/office/drawing/2014/main" id="{07B60741-28D8-B731-349B-66EF172E64ED}"/>
                </a:ext>
              </a:extLst>
            </p:cNvPr>
            <p:cNvSpPr txBox="1">
              <a:spLocks/>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40" name="Star: 5 Points 39">
              <a:extLst>
                <a:ext uri="{FF2B5EF4-FFF2-40B4-BE49-F238E27FC236}">
                  <a16:creationId xmlns:a16="http://schemas.microsoft.com/office/drawing/2014/main" id="{7ED87D7C-14DA-B154-75A3-43E235915D46}"/>
                </a:ext>
              </a:extLst>
            </p:cNvPr>
            <p:cNvSpPr>
              <a:spLocks/>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Star: 5 Points 40">
              <a:extLst>
                <a:ext uri="{FF2B5EF4-FFF2-40B4-BE49-F238E27FC236}">
                  <a16:creationId xmlns:a16="http://schemas.microsoft.com/office/drawing/2014/main" id="{53290CB0-DBAC-2D7E-B848-4E59C2D21545}"/>
                </a:ext>
              </a:extLst>
            </p:cNvPr>
            <p:cNvSpPr>
              <a:spLocks/>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Star: 5 Points 41">
              <a:extLst>
                <a:ext uri="{FF2B5EF4-FFF2-40B4-BE49-F238E27FC236}">
                  <a16:creationId xmlns:a16="http://schemas.microsoft.com/office/drawing/2014/main" id="{6788BF3A-7706-C3F2-09D1-5A55ADD4020F}"/>
                </a:ext>
              </a:extLst>
            </p:cNvPr>
            <p:cNvSpPr>
              <a:spLocks/>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 name="MarginSpacers" hidden="1">
            <a:extLst>
              <a:ext uri="{FF2B5EF4-FFF2-40B4-BE49-F238E27FC236}">
                <a16:creationId xmlns:a16="http://schemas.microsoft.com/office/drawing/2014/main" id="{39288C4E-5463-FE3A-C7A5-5A1FDFC41CF3}"/>
              </a:ext>
            </a:extLst>
          </p:cNvPr>
          <p:cNvGrpSpPr>
            <a:grpSpLocks/>
          </p:cNvGrpSpPr>
          <p:nvPr userDrawn="1"/>
        </p:nvGrpSpPr>
        <p:grpSpPr>
          <a:xfrm>
            <a:off x="0" y="0"/>
            <a:ext cx="10363200" cy="7277100"/>
            <a:chOff x="0" y="0"/>
            <a:chExt cx="12191992" cy="7277100"/>
          </a:xfrm>
        </p:grpSpPr>
        <p:sp>
          <p:nvSpPr>
            <p:cNvPr id="6" name="Rectangle 5">
              <a:extLst>
                <a:ext uri="{FF2B5EF4-FFF2-40B4-BE49-F238E27FC236}">
                  <a16:creationId xmlns:a16="http://schemas.microsoft.com/office/drawing/2014/main" id="{537F0EF0-E007-6782-D107-A8D09C11B17F}"/>
                </a:ext>
              </a:extLst>
            </p:cNvPr>
            <p:cNvSpPr>
              <a:spLocks/>
            </p:cNvSpPr>
            <p:nvPr/>
          </p:nvSpPr>
          <p:spPr>
            <a:xfrm>
              <a:off x="0"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10" name="Rectangle 9">
              <a:extLst>
                <a:ext uri="{FF2B5EF4-FFF2-40B4-BE49-F238E27FC236}">
                  <a16:creationId xmlns:a16="http://schemas.microsoft.com/office/drawing/2014/main" id="{3BBB0FCF-B968-03C4-A7F9-8F57A610FCFF}"/>
                </a:ext>
              </a:extLst>
            </p:cNvPr>
            <p:cNvSpPr>
              <a:spLocks/>
            </p:cNvSpPr>
            <p:nvPr/>
          </p:nvSpPr>
          <p:spPr>
            <a:xfrm>
              <a:off x="0"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46" name="Rectangle 45">
              <a:extLst>
                <a:ext uri="{FF2B5EF4-FFF2-40B4-BE49-F238E27FC236}">
                  <a16:creationId xmlns:a16="http://schemas.microsoft.com/office/drawing/2014/main" id="{61FDEED0-5D41-6C4B-80F3-2BD55EC4502C}"/>
                </a:ext>
              </a:extLst>
            </p:cNvPr>
            <p:cNvSpPr>
              <a:spLocks/>
            </p:cNvSpPr>
            <p:nvPr userDrawn="1"/>
          </p:nvSpPr>
          <p:spPr>
            <a:xfrm>
              <a:off x="11833404"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47" name="Rectangle 46">
              <a:extLst>
                <a:ext uri="{FF2B5EF4-FFF2-40B4-BE49-F238E27FC236}">
                  <a16:creationId xmlns:a16="http://schemas.microsoft.com/office/drawing/2014/main" id="{B5CDA613-2614-E78C-85DB-483DBEBD1618}"/>
                </a:ext>
              </a:extLst>
            </p:cNvPr>
            <p:cNvSpPr>
              <a:spLocks/>
            </p:cNvSpPr>
            <p:nvPr userDrawn="1"/>
          </p:nvSpPr>
          <p:spPr>
            <a:xfrm>
              <a:off x="11833404"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grpSp>
      <p:sp>
        <p:nvSpPr>
          <p:cNvPr id="9" name="Slide Number Placeholder 5">
            <a:extLst>
              <a:ext uri="{FF2B5EF4-FFF2-40B4-BE49-F238E27FC236}">
                <a16:creationId xmlns:a16="http://schemas.microsoft.com/office/drawing/2014/main" id="{01CC0831-B726-4F7C-130C-E324E69B74F1}"/>
              </a:ext>
            </a:extLst>
          </p:cNvPr>
          <p:cNvSpPr/>
          <p:nvPr userDrawn="1"/>
        </p:nvSpPr>
        <p:spPr>
          <a:xfrm>
            <a:off x="9953252" y="7346912"/>
            <a:ext cx="388620" cy="414338"/>
          </a:xfrm>
          <a:prstGeom prst="rect">
            <a:avLst/>
          </a:prstGeom>
        </p:spPr>
        <p:txBody>
          <a:bodyPr vert="horz" lIns="77724" tIns="38862" rIns="77724" bIns="38862" rtlCol="0" anchor="ctr"/>
          <a:lstStyle>
            <a:defPPr>
              <a:defRPr lang="en-US"/>
            </a:defPPr>
            <a:lvl1pPr marL="0" algn="r" defTabSz="457200" rtl="0" eaLnBrk="1" latinLnBrk="0" hangingPunct="1">
              <a:defRPr sz="1200" kern="1200">
                <a:solidFill>
                  <a:srgbClr val="C9AD62"/>
                </a:solidFill>
                <a:latin typeface="Raleway Black"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AFD517-F320-4289-8E0F-CDC515A77198}" type="slidenum">
              <a:rPr lang="en-US" sz="1200" smtClean="0"/>
              <a:t>‹#›</a:t>
            </a:fld>
            <a:endParaRPr lang="en-US" sz="1020" dirty="0"/>
          </a:p>
        </p:txBody>
      </p:sp>
      <p:sp>
        <p:nvSpPr>
          <p:cNvPr id="22" name="Title Placeholder 21">
            <a:extLst>
              <a:ext uri="{FF2B5EF4-FFF2-40B4-BE49-F238E27FC236}">
                <a16:creationId xmlns:a16="http://schemas.microsoft.com/office/drawing/2014/main" id="{D4B3C5BD-C65A-0DC6-9D39-5C58B9ACEEFF}"/>
              </a:ext>
            </a:extLst>
          </p:cNvPr>
          <p:cNvSpPr>
            <a:spLocks noGrp="1" noRot="1" noMove="1" noResize="1" noEditPoints="1" noAdjustHandles="1" noChangeArrowheads="1" noChangeShapeType="1"/>
          </p:cNvSpPr>
          <p:nvPr>
            <p:ph type="title"/>
          </p:nvPr>
        </p:nvSpPr>
        <p:spPr>
          <a:xfrm>
            <a:off x="712470" y="414339"/>
            <a:ext cx="9391650" cy="371897"/>
          </a:xfrm>
          <a:prstGeom prst="rect">
            <a:avLst/>
          </a:prstGeom>
        </p:spPr>
        <p:txBody>
          <a:bodyPr vert="horz" wrap="square" lIns="91440" tIns="45720" rIns="91440" bIns="45720" rtlCol="0" anchor="ctr">
            <a:noAutofit/>
          </a:bodyPr>
          <a:lstStyle/>
          <a:p>
            <a:r>
              <a:rPr lang="en-US"/>
              <a:t>Click to edit Master title style</a:t>
            </a:r>
          </a:p>
        </p:txBody>
      </p:sp>
      <p:grpSp>
        <p:nvGrpSpPr>
          <p:cNvPr id="73" name="CUI_Labels">
            <a:extLst>
              <a:ext uri="{FF2B5EF4-FFF2-40B4-BE49-F238E27FC236}">
                <a16:creationId xmlns:a16="http://schemas.microsoft.com/office/drawing/2014/main" id="{48E7ABF5-9629-E070-FC5E-9DC25A8CE71A}"/>
              </a:ext>
            </a:extLst>
          </p:cNvPr>
          <p:cNvGrpSpPr>
            <a:grpSpLocks noChangeAspect="1"/>
          </p:cNvGrpSpPr>
          <p:nvPr userDrawn="1"/>
        </p:nvGrpSpPr>
        <p:grpSpPr>
          <a:xfrm>
            <a:off x="4942468" y="163034"/>
            <a:ext cx="478265" cy="7335046"/>
            <a:chOff x="5817063" y="163034"/>
            <a:chExt cx="478265" cy="7335046"/>
          </a:xfrm>
          <a:effectLst/>
        </p:grpSpPr>
        <p:sp>
          <p:nvSpPr>
            <p:cNvPr id="90" name="Rectangle 89">
              <a:extLst>
                <a:ext uri="{FF2B5EF4-FFF2-40B4-BE49-F238E27FC236}">
                  <a16:creationId xmlns:a16="http://schemas.microsoft.com/office/drawing/2014/main" id="{13DE3935-AF28-0083-DEC3-8110A0C3B976}"/>
                </a:ext>
              </a:extLst>
            </p:cNvPr>
            <p:cNvSpPr>
              <a:spLocks noChangeAspect="1"/>
            </p:cNvSpPr>
            <p:nvPr userDrawn="1"/>
          </p:nvSpPr>
          <p:spPr>
            <a:xfrm>
              <a:off x="5817063" y="163034"/>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sp>
          <p:nvSpPr>
            <p:cNvPr id="92" name="Rectangle 91">
              <a:extLst>
                <a:ext uri="{FF2B5EF4-FFF2-40B4-BE49-F238E27FC236}">
                  <a16:creationId xmlns:a16="http://schemas.microsoft.com/office/drawing/2014/main" id="{12249076-A132-7907-B990-5ED920561B2F}"/>
                </a:ext>
              </a:extLst>
            </p:cNvPr>
            <p:cNvSpPr>
              <a:spLocks noChangeAspect="1"/>
            </p:cNvSpPr>
            <p:nvPr userDrawn="1"/>
          </p:nvSpPr>
          <p:spPr>
            <a:xfrm>
              <a:off x="5817063" y="7342632"/>
              <a:ext cx="478265" cy="155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7030A0"/>
                  </a:solidFill>
                  <a:effectLst/>
                  <a:uLnTx/>
                  <a:uFillTx/>
                  <a:latin typeface="+mj-lt"/>
                  <a:ea typeface="+mn-ea"/>
                  <a:cs typeface="Times New Roman" panose="02020603050405020304" pitchFamily="18" charset="0"/>
                </a:rPr>
                <a:t>CUI</a:t>
              </a:r>
            </a:p>
          </p:txBody>
        </p:sp>
      </p:grpSp>
    </p:spTree>
    <p:extLst>
      <p:ext uri="{BB962C8B-B14F-4D97-AF65-F5344CB8AC3E}">
        <p14:creationId xmlns:p14="http://schemas.microsoft.com/office/powerpoint/2010/main" val="817160397"/>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3" r:id="rId3"/>
    <p:sldLayoutId id="2147483730" r:id="rId4"/>
    <p:sldLayoutId id="2147483733" r:id="rId5"/>
  </p:sldLayoutIdLst>
  <p:hf hdr="0" ftr="0" dt="0"/>
  <p:txStyles>
    <p:title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p:titleStyle>
    <p:bodyStyle>
      <a:lvl1pPr marL="0" indent="0" algn="l" defTabSz="855005" rtl="0" eaLnBrk="1" latinLnBrk="0" hangingPunct="1">
        <a:lnSpc>
          <a:spcPct val="90000"/>
        </a:lnSpc>
        <a:spcBef>
          <a:spcPts val="1200"/>
        </a:spcBef>
        <a:spcAft>
          <a:spcPts val="510"/>
        </a:spcAft>
        <a:buFont typeface="Arial" panose="020B0604020202020204" pitchFamily="34" charset="0"/>
        <a:buNone/>
        <a:defRPr sz="1400" kern="1200">
          <a:solidFill>
            <a:schemeClr val="tx1"/>
          </a:solidFill>
          <a:latin typeface="+mn-lt"/>
          <a:ea typeface="+mn-ea"/>
          <a:cs typeface="+mn-cs"/>
        </a:defRPr>
      </a:lvl1pPr>
      <a:lvl2pPr marL="2286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2pPr>
      <a:lvl3pPr marL="457200" indent="-228600" algn="l" defTabSz="855005" rtl="0" eaLnBrk="1" latinLnBrk="0" hangingPunct="1">
        <a:lnSpc>
          <a:spcPct val="90000"/>
        </a:lnSpc>
        <a:spcBef>
          <a:spcPts val="0"/>
        </a:spcBef>
        <a:spcAft>
          <a:spcPts val="0"/>
        </a:spcAft>
        <a:buFont typeface="Courier New" panose="02070309020205020404" pitchFamily="49" charset="0"/>
        <a:buChar char="o"/>
        <a:tabLst/>
        <a:defRPr sz="1400" kern="1200">
          <a:solidFill>
            <a:schemeClr val="tx1"/>
          </a:solidFill>
          <a:latin typeface="+mn-lt"/>
          <a:ea typeface="+mn-ea"/>
          <a:cs typeface="+mn-cs"/>
        </a:defRPr>
      </a:lvl3pPr>
      <a:lvl4pPr marL="685800" indent="-228600" algn="l" defTabSz="855005" rtl="0" eaLnBrk="1" latinLnBrk="0" hangingPunct="1">
        <a:lnSpc>
          <a:spcPct val="90000"/>
        </a:lnSpc>
        <a:spcBef>
          <a:spcPts val="0"/>
        </a:spcBef>
        <a:spcAft>
          <a:spcPts val="0"/>
        </a:spcAft>
        <a:buFont typeface="Wingdings" panose="05000000000000000000" pitchFamily="2" charset="2"/>
        <a:buChar char="§"/>
        <a:defRPr sz="1400" kern="1200">
          <a:solidFill>
            <a:schemeClr val="tx1"/>
          </a:solidFill>
          <a:latin typeface="+mn-lt"/>
          <a:ea typeface="+mn-ea"/>
          <a:cs typeface="+mn-cs"/>
        </a:defRPr>
      </a:lvl4pPr>
      <a:lvl5pPr marL="9144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137513" indent="0" algn="l" defTabSz="855005" rtl="0" eaLnBrk="1" latinLnBrk="0" hangingPunct="1">
        <a:lnSpc>
          <a:spcPct val="90000"/>
        </a:lnSpc>
        <a:spcBef>
          <a:spcPts val="468"/>
        </a:spcBef>
        <a:buFont typeface="Arial" panose="020B0604020202020204" pitchFamily="34" charset="0"/>
        <a:buNone/>
        <a:defRPr sz="1683" kern="1200">
          <a:solidFill>
            <a:schemeClr val="tx1"/>
          </a:solidFill>
          <a:latin typeface="+mn-lt"/>
          <a:ea typeface="+mn-ea"/>
          <a:cs typeface="+mn-cs"/>
        </a:defRPr>
      </a:lvl6pPr>
      <a:lvl7pPr marL="2778766"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7pPr>
      <a:lvl8pPr marL="3206269"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8pPr>
      <a:lvl9pPr marL="3633770"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9pPr>
    </p:bodyStyle>
    <p:otherStyle>
      <a:defPPr>
        <a:defRPr lang="en-US"/>
      </a:defPPr>
      <a:lvl1pPr marL="0" algn="l" defTabSz="855005" rtl="0" eaLnBrk="1" latinLnBrk="0" hangingPunct="1">
        <a:defRPr sz="1683" kern="1200">
          <a:solidFill>
            <a:schemeClr val="tx1"/>
          </a:solidFill>
          <a:latin typeface="+mn-lt"/>
          <a:ea typeface="+mn-ea"/>
          <a:cs typeface="+mn-cs"/>
        </a:defRPr>
      </a:lvl1pPr>
      <a:lvl2pPr marL="427502" algn="l" defTabSz="855005" rtl="0" eaLnBrk="1" latinLnBrk="0" hangingPunct="1">
        <a:defRPr sz="1683" kern="1200">
          <a:solidFill>
            <a:schemeClr val="tx1"/>
          </a:solidFill>
          <a:latin typeface="+mn-lt"/>
          <a:ea typeface="+mn-ea"/>
          <a:cs typeface="+mn-cs"/>
        </a:defRPr>
      </a:lvl2pPr>
      <a:lvl3pPr marL="855005" algn="l" defTabSz="855005" rtl="0" eaLnBrk="1" latinLnBrk="0" hangingPunct="1">
        <a:defRPr sz="1683" kern="1200">
          <a:solidFill>
            <a:schemeClr val="tx1"/>
          </a:solidFill>
          <a:latin typeface="+mn-lt"/>
          <a:ea typeface="+mn-ea"/>
          <a:cs typeface="+mn-cs"/>
        </a:defRPr>
      </a:lvl3pPr>
      <a:lvl4pPr marL="1282508" algn="l" defTabSz="855005" rtl="0" eaLnBrk="1" latinLnBrk="0" hangingPunct="1">
        <a:defRPr sz="1683" kern="1200">
          <a:solidFill>
            <a:schemeClr val="tx1"/>
          </a:solidFill>
          <a:latin typeface="+mn-lt"/>
          <a:ea typeface="+mn-ea"/>
          <a:cs typeface="+mn-cs"/>
        </a:defRPr>
      </a:lvl4pPr>
      <a:lvl5pPr marL="1710010" algn="l" defTabSz="855005" rtl="0" eaLnBrk="1" latinLnBrk="0" hangingPunct="1">
        <a:defRPr sz="1683" kern="1200">
          <a:solidFill>
            <a:schemeClr val="tx1"/>
          </a:solidFill>
          <a:latin typeface="+mn-lt"/>
          <a:ea typeface="+mn-ea"/>
          <a:cs typeface="+mn-cs"/>
        </a:defRPr>
      </a:lvl5pPr>
      <a:lvl6pPr marL="2137512" algn="l" defTabSz="855005" rtl="0" eaLnBrk="1" latinLnBrk="0" hangingPunct="1">
        <a:defRPr sz="1683" kern="1200">
          <a:solidFill>
            <a:schemeClr val="tx1"/>
          </a:solidFill>
          <a:latin typeface="+mn-lt"/>
          <a:ea typeface="+mn-ea"/>
          <a:cs typeface="+mn-cs"/>
        </a:defRPr>
      </a:lvl6pPr>
      <a:lvl7pPr marL="2565015" algn="l" defTabSz="855005" rtl="0" eaLnBrk="1" latinLnBrk="0" hangingPunct="1">
        <a:defRPr sz="1683" kern="1200">
          <a:solidFill>
            <a:schemeClr val="tx1"/>
          </a:solidFill>
          <a:latin typeface="+mn-lt"/>
          <a:ea typeface="+mn-ea"/>
          <a:cs typeface="+mn-cs"/>
        </a:defRPr>
      </a:lvl7pPr>
      <a:lvl8pPr marL="2992517" algn="l" defTabSz="855005" rtl="0" eaLnBrk="1" latinLnBrk="0" hangingPunct="1">
        <a:defRPr sz="1683" kern="1200">
          <a:solidFill>
            <a:schemeClr val="tx1"/>
          </a:solidFill>
          <a:latin typeface="+mn-lt"/>
          <a:ea typeface="+mn-ea"/>
          <a:cs typeface="+mn-cs"/>
        </a:defRPr>
      </a:lvl8pPr>
      <a:lvl9pPr marL="3420020" algn="l" defTabSz="855005" rtl="0" eaLnBrk="1" latinLnBrk="0" hangingPunct="1">
        <a:defRPr sz="16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userDrawn="1">
          <p15:clr>
            <a:srgbClr val="F26B43"/>
          </p15:clr>
        </p15:guide>
        <p15:guide id="3" pos="192">
          <p15:clr>
            <a:srgbClr val="F26B43"/>
          </p15:clr>
        </p15:guide>
        <p15:guide id="4" pos="6336" userDrawn="1">
          <p15:clr>
            <a:srgbClr val="F26B43"/>
          </p15:clr>
        </p15:guide>
        <p15:guide id="5" orient="horz" pos="192">
          <p15:clr>
            <a:srgbClr val="F26B43"/>
          </p15:clr>
        </p15:guide>
        <p15:guide id="6" orient="horz" pos="439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FFFB0A-55C7-43C3-AF09-500788064470}"/>
              </a:ext>
              <a:ext uri="{C183D7F6-B498-43B3-948B-1728B52AA6E4}">
                <adec:decorative xmlns:adec="http://schemas.microsoft.com/office/drawing/2017/decorative" val="0"/>
              </a:ext>
            </a:extLst>
          </p:cNvPr>
          <p:cNvGrpSpPr/>
          <p:nvPr userDrawn="1"/>
        </p:nvGrpSpPr>
        <p:grpSpPr>
          <a:xfrm>
            <a:off x="0" y="7333488"/>
            <a:ext cx="10372027" cy="470925"/>
            <a:chOff x="0" y="7333488"/>
            <a:chExt cx="10372027" cy="470925"/>
          </a:xfrm>
        </p:grpSpPr>
        <p:sp>
          <p:nvSpPr>
            <p:cNvPr id="9" name="Rectangle 8">
              <a:extLst>
                <a:ext uri="{FF2B5EF4-FFF2-40B4-BE49-F238E27FC236}">
                  <a16:creationId xmlns:a16="http://schemas.microsoft.com/office/drawing/2014/main" id="{BFD5BDBA-B4DA-5F31-6D94-4E78D9CDB1DF}"/>
                </a:ext>
              </a:extLst>
            </p:cNvPr>
            <p:cNvSpPr/>
            <p:nvPr userDrawn="1"/>
          </p:nvSpPr>
          <p:spPr>
            <a:xfrm>
              <a:off x="0" y="7333488"/>
              <a:ext cx="10372027"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11" name="TextBox 10">
              <a:extLst>
                <a:ext uri="{FF2B5EF4-FFF2-40B4-BE49-F238E27FC236}">
                  <a16:creationId xmlns:a16="http://schemas.microsoft.com/office/drawing/2014/main" id="{17A9C611-B54E-668E-4FBA-D9D10C17D1B5}"/>
                </a:ext>
              </a:extLst>
            </p:cNvPr>
            <p:cNvSpPr txBox="1"/>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2" name="TextBox 11">
              <a:extLst>
                <a:ext uri="{FF2B5EF4-FFF2-40B4-BE49-F238E27FC236}">
                  <a16:creationId xmlns:a16="http://schemas.microsoft.com/office/drawing/2014/main" id="{F4ECB693-137B-DE6C-8883-4CE0BDB8E55C}"/>
                </a:ext>
              </a:extLst>
            </p:cNvPr>
            <p:cNvSpPr txBox="1"/>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3" name="Star: 5 Points 12">
              <a:extLst>
                <a:ext uri="{FF2B5EF4-FFF2-40B4-BE49-F238E27FC236}">
                  <a16:creationId xmlns:a16="http://schemas.microsoft.com/office/drawing/2014/main" id="{8DD05B7F-72BD-008D-D605-837E58157496}"/>
                </a:ext>
              </a:extLst>
            </p:cNvPr>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Star: 5 Points 13">
              <a:extLst>
                <a:ext uri="{FF2B5EF4-FFF2-40B4-BE49-F238E27FC236}">
                  <a16:creationId xmlns:a16="http://schemas.microsoft.com/office/drawing/2014/main" id="{01EDF40D-A30A-6F7A-B3AC-F5CF68EA03A2}"/>
                </a:ext>
              </a:extLst>
            </p:cNvPr>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tar: 5 Points 14">
              <a:extLst>
                <a:ext uri="{FF2B5EF4-FFF2-40B4-BE49-F238E27FC236}">
                  <a16:creationId xmlns:a16="http://schemas.microsoft.com/office/drawing/2014/main" id="{42149EB0-9285-D25A-9DA2-401EE1D06721}"/>
                </a:ext>
              </a:extLst>
            </p:cNvPr>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Text Placeholder 22">
            <a:extLst>
              <a:ext uri="{FF2B5EF4-FFF2-40B4-BE49-F238E27FC236}">
                <a16:creationId xmlns:a16="http://schemas.microsoft.com/office/drawing/2014/main" id="{262575F2-A654-EAD1-765C-1C08829C2685}"/>
              </a:ext>
            </a:extLst>
          </p:cNvPr>
          <p:cNvSpPr>
            <a:spLocks noGrp="1"/>
          </p:cNvSpPr>
          <p:nvPr>
            <p:ph type="body" idx="1"/>
          </p:nvPr>
        </p:nvSpPr>
        <p:spPr>
          <a:xfrm>
            <a:off x="304799" y="2053251"/>
            <a:ext cx="9746157" cy="1415772"/>
          </a:xfrm>
          <a:prstGeom prst="rect">
            <a:avLst/>
          </a:prstGeom>
        </p:spPr>
        <p:txBody>
          <a:bodyPr vert="horz" wrap="square" lIns="182880" tIns="182880" rIns="182880" bIns="18288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32" name="Rectangle 27">
            <a:extLst>
              <a:ext uri="{FF2B5EF4-FFF2-40B4-BE49-F238E27FC236}">
                <a16:creationId xmlns:a16="http://schemas.microsoft.com/office/drawing/2014/main" id="{D6B5EE2D-D761-CA5D-55FE-D9D9A4FB61F7}"/>
              </a:ext>
            </a:extLst>
          </p:cNvPr>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33" name="Rectangle 27">
            <a:extLst>
              <a:ext uri="{FF2B5EF4-FFF2-40B4-BE49-F238E27FC236}">
                <a16:creationId xmlns:a16="http://schemas.microsoft.com/office/drawing/2014/main" id="{03CEECC2-35F0-20C7-53FE-E8C9F16FB070}"/>
              </a:ext>
            </a:extLst>
          </p:cNvPr>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grpSp>
        <p:nvGrpSpPr>
          <p:cNvPr id="35" name="Group 34">
            <a:extLst>
              <a:ext uri="{FF2B5EF4-FFF2-40B4-BE49-F238E27FC236}">
                <a16:creationId xmlns:a16="http://schemas.microsoft.com/office/drawing/2014/main" id="{A1927297-E52F-A9ED-F62A-983A2F1A3560}"/>
              </a:ext>
            </a:extLst>
          </p:cNvPr>
          <p:cNvGrpSpPr/>
          <p:nvPr userDrawn="1"/>
        </p:nvGrpSpPr>
        <p:grpSpPr>
          <a:xfrm>
            <a:off x="518160" y="487796"/>
            <a:ext cx="1772790" cy="859278"/>
            <a:chOff x="457200" y="464811"/>
            <a:chExt cx="1360162" cy="659276"/>
          </a:xfrm>
          <a:effectLst>
            <a:outerShdw blurRad="50800" dist="38100" dir="5400000" algn="t" rotWithShape="0">
              <a:prstClr val="black">
                <a:alpha val="40000"/>
              </a:prstClr>
            </a:outerShdw>
          </a:effectLst>
        </p:grpSpPr>
        <p:pic>
          <p:nvPicPr>
            <p:cNvPr id="36" name="Picture 35">
              <a:extLst>
                <a:ext uri="{FF2B5EF4-FFF2-40B4-BE49-F238E27FC236}">
                  <a16:creationId xmlns:a16="http://schemas.microsoft.com/office/drawing/2014/main" id="{26AC6F5E-4979-DB1E-3E72-3B3E76DA904C}"/>
                </a:ext>
              </a:extLst>
            </p:cNvPr>
            <p:cNvPicPr/>
            <p:nvPr userDrawn="1"/>
          </p:nvPicPr>
          <p:blipFill>
            <a:blip r:embed="rId7">
              <a:extLst>
                <a:ext uri="{28A0092B-C50C-407E-A947-70E740481C1C}">
                  <a14:useLocalDpi xmlns:a14="http://schemas.microsoft.com/office/drawing/2010/main" val="0"/>
                </a:ext>
              </a:extLst>
            </a:blip>
            <a:srcRect/>
            <a:stretch/>
          </p:blipFill>
          <p:spPr>
            <a:xfrm>
              <a:off x="1279832" y="464811"/>
              <a:ext cx="537530" cy="659276"/>
            </a:xfrm>
            <a:prstGeom prst="rect">
              <a:avLst/>
            </a:prstGeom>
          </p:spPr>
        </p:pic>
        <p:pic>
          <p:nvPicPr>
            <p:cNvPr id="37" name="Picture 36">
              <a:extLst>
                <a:ext uri="{FF2B5EF4-FFF2-40B4-BE49-F238E27FC236}">
                  <a16:creationId xmlns:a16="http://schemas.microsoft.com/office/drawing/2014/main" id="{26239617-619F-AB3B-76F0-3C52C5B8E872}"/>
                </a:ext>
              </a:extLst>
            </p:cNvPr>
            <p:cNvPicPr/>
            <p:nvPr userDrawn="1"/>
          </p:nvPicPr>
          <p:blipFill>
            <a:blip r:embed="rId8" cstate="screen">
              <a:extLst>
                <a:ext uri="{28A0092B-C50C-407E-A947-70E740481C1C}">
                  <a14:useLocalDpi xmlns:a14="http://schemas.microsoft.com/office/drawing/2010/main" val="0"/>
                </a:ext>
              </a:extLst>
            </a:blip>
            <a:srcRect/>
            <a:stretch/>
          </p:blipFill>
          <p:spPr>
            <a:xfrm>
              <a:off x="457200" y="501910"/>
              <a:ext cx="585080" cy="585080"/>
            </a:xfrm>
            <a:prstGeom prst="rect">
              <a:avLst/>
            </a:prstGeom>
          </p:spPr>
        </p:pic>
      </p:grpSp>
      <p:grpSp>
        <p:nvGrpSpPr>
          <p:cNvPr id="4" name="MarginSpacers" hidden="1">
            <a:extLst>
              <a:ext uri="{FF2B5EF4-FFF2-40B4-BE49-F238E27FC236}">
                <a16:creationId xmlns:a16="http://schemas.microsoft.com/office/drawing/2014/main" id="{39288C4E-5463-FE3A-C7A5-5A1FDFC41CF3}"/>
              </a:ext>
            </a:extLst>
          </p:cNvPr>
          <p:cNvGrpSpPr>
            <a:grpSpLocks/>
          </p:cNvGrpSpPr>
          <p:nvPr userDrawn="1"/>
        </p:nvGrpSpPr>
        <p:grpSpPr>
          <a:xfrm>
            <a:off x="0" y="0"/>
            <a:ext cx="10363200" cy="7277100"/>
            <a:chOff x="0" y="0"/>
            <a:chExt cx="12191992" cy="7277100"/>
          </a:xfrm>
        </p:grpSpPr>
        <p:sp>
          <p:nvSpPr>
            <p:cNvPr id="6" name="Rectangle 5">
              <a:extLst>
                <a:ext uri="{FF2B5EF4-FFF2-40B4-BE49-F238E27FC236}">
                  <a16:creationId xmlns:a16="http://schemas.microsoft.com/office/drawing/2014/main" id="{537F0EF0-E007-6782-D107-A8D09C11B17F}"/>
                </a:ext>
              </a:extLst>
            </p:cNvPr>
            <p:cNvSpPr>
              <a:spLocks/>
            </p:cNvSpPr>
            <p:nvPr/>
          </p:nvSpPr>
          <p:spPr>
            <a:xfrm>
              <a:off x="0"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10" name="Rectangle 9">
              <a:extLst>
                <a:ext uri="{FF2B5EF4-FFF2-40B4-BE49-F238E27FC236}">
                  <a16:creationId xmlns:a16="http://schemas.microsoft.com/office/drawing/2014/main" id="{3BBB0FCF-B968-03C4-A7F9-8F57A610FCFF}"/>
                </a:ext>
              </a:extLst>
            </p:cNvPr>
            <p:cNvSpPr>
              <a:spLocks/>
            </p:cNvSpPr>
            <p:nvPr/>
          </p:nvSpPr>
          <p:spPr>
            <a:xfrm>
              <a:off x="0"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46" name="Rectangle 45">
              <a:extLst>
                <a:ext uri="{FF2B5EF4-FFF2-40B4-BE49-F238E27FC236}">
                  <a16:creationId xmlns:a16="http://schemas.microsoft.com/office/drawing/2014/main" id="{61FDEED0-5D41-6C4B-80F3-2BD55EC4502C}"/>
                </a:ext>
              </a:extLst>
            </p:cNvPr>
            <p:cNvSpPr>
              <a:spLocks/>
            </p:cNvSpPr>
            <p:nvPr userDrawn="1"/>
          </p:nvSpPr>
          <p:spPr>
            <a:xfrm>
              <a:off x="11833404" y="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sp>
          <p:nvSpPr>
            <p:cNvPr id="47" name="Rectangle 46">
              <a:extLst>
                <a:ext uri="{FF2B5EF4-FFF2-40B4-BE49-F238E27FC236}">
                  <a16:creationId xmlns:a16="http://schemas.microsoft.com/office/drawing/2014/main" id="{B5CDA613-2614-E78C-85DB-483DBEBD1618}"/>
                </a:ext>
              </a:extLst>
            </p:cNvPr>
            <p:cNvSpPr>
              <a:spLocks/>
            </p:cNvSpPr>
            <p:nvPr userDrawn="1"/>
          </p:nvSpPr>
          <p:spPr>
            <a:xfrm>
              <a:off x="11833404" y="6972300"/>
              <a:ext cx="358588" cy="3048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30" dirty="0"/>
            </a:p>
          </p:txBody>
        </p:sp>
      </p:grpSp>
      <p:sp>
        <p:nvSpPr>
          <p:cNvPr id="22" name="Title Placeholder 21">
            <a:extLst>
              <a:ext uri="{FF2B5EF4-FFF2-40B4-BE49-F238E27FC236}">
                <a16:creationId xmlns:a16="http://schemas.microsoft.com/office/drawing/2014/main" id="{D4B3C5BD-C65A-0DC6-9D39-5C58B9ACEEFF}"/>
              </a:ext>
            </a:extLst>
          </p:cNvPr>
          <p:cNvSpPr>
            <a:spLocks noGrp="1" noRot="1" noMove="1" noResize="1" noEditPoints="1" noAdjustHandles="1" noChangeArrowheads="1" noChangeShapeType="1"/>
          </p:cNvSpPr>
          <p:nvPr>
            <p:ph type="title"/>
          </p:nvPr>
        </p:nvSpPr>
        <p:spPr>
          <a:xfrm>
            <a:off x="712470" y="414339"/>
            <a:ext cx="9391650" cy="371897"/>
          </a:xfrm>
          <a:prstGeom prst="rect">
            <a:avLst/>
          </a:prstGeom>
        </p:spPr>
        <p:txBody>
          <a:bodyPr vert="horz" wrap="square" lIns="91440" tIns="45720" rIns="91440" bIns="45720" rtlCol="0" anchor="ctr">
            <a:noAutofit/>
          </a:bodyPr>
          <a:lstStyle/>
          <a:p>
            <a:r>
              <a:rPr lang="en-US"/>
              <a:t>Click to edit Master title style</a:t>
            </a:r>
          </a:p>
        </p:txBody>
      </p:sp>
      <p:grpSp>
        <p:nvGrpSpPr>
          <p:cNvPr id="17" name="CUI_Labels">
            <a:extLst>
              <a:ext uri="{FF2B5EF4-FFF2-40B4-BE49-F238E27FC236}">
                <a16:creationId xmlns:a16="http://schemas.microsoft.com/office/drawing/2014/main" id="{D9A35BBC-1824-5F32-33F6-4D10FE8E237D}"/>
              </a:ext>
            </a:extLst>
          </p:cNvPr>
          <p:cNvGrpSpPr/>
          <p:nvPr userDrawn="1"/>
        </p:nvGrpSpPr>
        <p:grpSpPr>
          <a:xfrm>
            <a:off x="4501975" y="163034"/>
            <a:ext cx="1359250" cy="7335046"/>
            <a:chOff x="5308832" y="163034"/>
            <a:chExt cx="1359250" cy="7335046"/>
          </a:xfrm>
          <a:effectLst/>
        </p:grpSpPr>
        <p:sp>
          <p:nvSpPr>
            <p:cNvPr id="18" name="Rectangle 17">
              <a:extLst>
                <a:ext uri="{FF2B5EF4-FFF2-40B4-BE49-F238E27FC236}">
                  <a16:creationId xmlns:a16="http://schemas.microsoft.com/office/drawing/2014/main" id="{1D394C54-FA97-EC6F-1F98-E6EE5A6B1369}"/>
                </a:ext>
              </a:extLst>
            </p:cNvPr>
            <p:cNvSpPr>
              <a:spLocks noChangeAspect="1"/>
            </p:cNvSpPr>
            <p:nvPr userDrawn="1"/>
          </p:nvSpPr>
          <p:spPr>
            <a:xfrm>
              <a:off x="5308832" y="163034"/>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sp>
          <p:nvSpPr>
            <p:cNvPr id="19" name="Rectangle 18">
              <a:extLst>
                <a:ext uri="{FF2B5EF4-FFF2-40B4-BE49-F238E27FC236}">
                  <a16:creationId xmlns:a16="http://schemas.microsoft.com/office/drawing/2014/main" id="{183B7004-83D2-7049-FA3E-0E6284B71C3A}"/>
                </a:ext>
              </a:extLst>
            </p:cNvPr>
            <p:cNvSpPr>
              <a:spLocks noChangeAspect="1"/>
            </p:cNvSpPr>
            <p:nvPr userDrawn="1"/>
          </p:nvSpPr>
          <p:spPr>
            <a:xfrm>
              <a:off x="5308832" y="7342632"/>
              <a:ext cx="1359250" cy="15544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662E"/>
                  </a:solidFill>
                  <a:effectLst/>
                  <a:uLnTx/>
                  <a:uFillTx/>
                  <a:latin typeface="+mn-lt"/>
                  <a:ea typeface="+mn-ea"/>
                  <a:cs typeface="Times New Roman" panose="02020603050405020304" pitchFamily="18" charset="0"/>
                </a:rPr>
                <a:t>UNCLASSIFIED</a:t>
              </a:r>
            </a:p>
          </p:txBody>
        </p:sp>
      </p:grpSp>
      <p:sp>
        <p:nvSpPr>
          <p:cNvPr id="2" name="Slide Number Placeholder 5">
            <a:extLst>
              <a:ext uri="{FF2B5EF4-FFF2-40B4-BE49-F238E27FC236}">
                <a16:creationId xmlns:a16="http://schemas.microsoft.com/office/drawing/2014/main" id="{482062A0-5A41-1B35-5B86-18B83F898C9B}"/>
              </a:ext>
            </a:extLst>
          </p:cNvPr>
          <p:cNvSpPr/>
          <p:nvPr userDrawn="1"/>
        </p:nvSpPr>
        <p:spPr>
          <a:xfrm>
            <a:off x="9953252" y="7346912"/>
            <a:ext cx="388620" cy="414338"/>
          </a:xfrm>
          <a:prstGeom prst="rect">
            <a:avLst/>
          </a:prstGeom>
        </p:spPr>
        <p:txBody>
          <a:bodyPr vert="horz" lIns="77724" tIns="38862" rIns="77724" bIns="38862" rtlCol="0" anchor="ctr"/>
          <a:lstStyle>
            <a:defPPr>
              <a:defRPr lang="en-US"/>
            </a:defPPr>
            <a:lvl1pPr marL="0" algn="r" defTabSz="457200" rtl="0" eaLnBrk="1" latinLnBrk="0" hangingPunct="1">
              <a:defRPr sz="1200" kern="1200">
                <a:solidFill>
                  <a:srgbClr val="C9AD62"/>
                </a:solidFill>
                <a:latin typeface="Raleway Black"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AFD517-F320-4289-8E0F-CDC515A77198}" type="slidenum">
              <a:rPr lang="en-US" sz="1200" smtClean="0"/>
              <a:t>‹#›</a:t>
            </a:fld>
            <a:endParaRPr lang="en-US" sz="1020" dirty="0"/>
          </a:p>
        </p:txBody>
      </p:sp>
    </p:spTree>
    <p:extLst>
      <p:ext uri="{BB962C8B-B14F-4D97-AF65-F5344CB8AC3E}">
        <p14:creationId xmlns:p14="http://schemas.microsoft.com/office/powerpoint/2010/main" val="4189005626"/>
      </p:ext>
    </p:extLst>
  </p:cSld>
  <p:clrMap bg1="lt1" tx1="dk1" bg2="lt2" tx2="dk2" accent1="accent1" accent2="accent2" accent3="accent3" accent4="accent4" accent5="accent5" accent6="accent6" hlink="hlink" folHlink="folHlink"/>
  <p:sldLayoutIdLst>
    <p:sldLayoutId id="2147483735" r:id="rId1"/>
    <p:sldLayoutId id="2147483750" r:id="rId2"/>
    <p:sldLayoutId id="2147483739" r:id="rId3"/>
    <p:sldLayoutId id="2147483743" r:id="rId4"/>
    <p:sldLayoutId id="2147483746" r:id="rId5"/>
  </p:sldLayoutIdLst>
  <p:hf hdr="0" ftr="0" dt="0"/>
  <p:txStyles>
    <p:title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p:titleStyle>
    <p:bodyStyle>
      <a:lvl1pPr marL="0" indent="0" algn="l" defTabSz="855005" rtl="0" eaLnBrk="1" latinLnBrk="0" hangingPunct="1">
        <a:lnSpc>
          <a:spcPct val="90000"/>
        </a:lnSpc>
        <a:spcBef>
          <a:spcPts val="1200"/>
        </a:spcBef>
        <a:spcAft>
          <a:spcPts val="510"/>
        </a:spcAft>
        <a:buFont typeface="Arial" panose="020B0604020202020204" pitchFamily="34" charset="0"/>
        <a:buNone/>
        <a:defRPr sz="1400" kern="1200">
          <a:solidFill>
            <a:schemeClr val="tx1"/>
          </a:solidFill>
          <a:latin typeface="+mn-lt"/>
          <a:ea typeface="+mn-ea"/>
          <a:cs typeface="+mn-cs"/>
        </a:defRPr>
      </a:lvl1pPr>
      <a:lvl2pPr marL="2286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2pPr>
      <a:lvl3pPr marL="457200" indent="-228600" algn="l" defTabSz="855005" rtl="0" eaLnBrk="1" latinLnBrk="0" hangingPunct="1">
        <a:lnSpc>
          <a:spcPct val="90000"/>
        </a:lnSpc>
        <a:spcBef>
          <a:spcPts val="0"/>
        </a:spcBef>
        <a:spcAft>
          <a:spcPts val="0"/>
        </a:spcAft>
        <a:buFont typeface="Courier New" panose="02070309020205020404" pitchFamily="49" charset="0"/>
        <a:buChar char="o"/>
        <a:tabLst/>
        <a:defRPr sz="1400" kern="1200">
          <a:solidFill>
            <a:schemeClr val="tx1"/>
          </a:solidFill>
          <a:latin typeface="+mn-lt"/>
          <a:ea typeface="+mn-ea"/>
          <a:cs typeface="+mn-cs"/>
        </a:defRPr>
      </a:lvl3pPr>
      <a:lvl4pPr marL="685800" indent="-228600" algn="l" defTabSz="855005" rtl="0" eaLnBrk="1" latinLnBrk="0" hangingPunct="1">
        <a:lnSpc>
          <a:spcPct val="90000"/>
        </a:lnSpc>
        <a:spcBef>
          <a:spcPts val="0"/>
        </a:spcBef>
        <a:spcAft>
          <a:spcPts val="0"/>
        </a:spcAft>
        <a:buFont typeface="Wingdings" panose="05000000000000000000" pitchFamily="2" charset="2"/>
        <a:buChar char="§"/>
        <a:defRPr sz="1400" kern="1200">
          <a:solidFill>
            <a:schemeClr val="tx1"/>
          </a:solidFill>
          <a:latin typeface="+mn-lt"/>
          <a:ea typeface="+mn-ea"/>
          <a:cs typeface="+mn-cs"/>
        </a:defRPr>
      </a:lvl4pPr>
      <a:lvl5pPr marL="9144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137513" indent="0" algn="l" defTabSz="855005" rtl="0" eaLnBrk="1" latinLnBrk="0" hangingPunct="1">
        <a:lnSpc>
          <a:spcPct val="90000"/>
        </a:lnSpc>
        <a:spcBef>
          <a:spcPts val="468"/>
        </a:spcBef>
        <a:buFont typeface="Arial" panose="020B0604020202020204" pitchFamily="34" charset="0"/>
        <a:buNone/>
        <a:defRPr sz="1683" kern="1200">
          <a:solidFill>
            <a:schemeClr val="tx1"/>
          </a:solidFill>
          <a:latin typeface="+mn-lt"/>
          <a:ea typeface="+mn-ea"/>
          <a:cs typeface="+mn-cs"/>
        </a:defRPr>
      </a:lvl6pPr>
      <a:lvl7pPr marL="2778766"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7pPr>
      <a:lvl8pPr marL="3206269"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8pPr>
      <a:lvl9pPr marL="3633770"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9pPr>
    </p:bodyStyle>
    <p:otherStyle>
      <a:defPPr>
        <a:defRPr lang="en-US"/>
      </a:defPPr>
      <a:lvl1pPr marL="0" algn="l" defTabSz="855005" rtl="0" eaLnBrk="1" latinLnBrk="0" hangingPunct="1">
        <a:defRPr sz="1683" kern="1200">
          <a:solidFill>
            <a:schemeClr val="tx1"/>
          </a:solidFill>
          <a:latin typeface="+mn-lt"/>
          <a:ea typeface="+mn-ea"/>
          <a:cs typeface="+mn-cs"/>
        </a:defRPr>
      </a:lvl1pPr>
      <a:lvl2pPr marL="427502" algn="l" defTabSz="855005" rtl="0" eaLnBrk="1" latinLnBrk="0" hangingPunct="1">
        <a:defRPr sz="1683" kern="1200">
          <a:solidFill>
            <a:schemeClr val="tx1"/>
          </a:solidFill>
          <a:latin typeface="+mn-lt"/>
          <a:ea typeface="+mn-ea"/>
          <a:cs typeface="+mn-cs"/>
        </a:defRPr>
      </a:lvl2pPr>
      <a:lvl3pPr marL="855005" algn="l" defTabSz="855005" rtl="0" eaLnBrk="1" latinLnBrk="0" hangingPunct="1">
        <a:defRPr sz="1683" kern="1200">
          <a:solidFill>
            <a:schemeClr val="tx1"/>
          </a:solidFill>
          <a:latin typeface="+mn-lt"/>
          <a:ea typeface="+mn-ea"/>
          <a:cs typeface="+mn-cs"/>
        </a:defRPr>
      </a:lvl3pPr>
      <a:lvl4pPr marL="1282508" algn="l" defTabSz="855005" rtl="0" eaLnBrk="1" latinLnBrk="0" hangingPunct="1">
        <a:defRPr sz="1683" kern="1200">
          <a:solidFill>
            <a:schemeClr val="tx1"/>
          </a:solidFill>
          <a:latin typeface="+mn-lt"/>
          <a:ea typeface="+mn-ea"/>
          <a:cs typeface="+mn-cs"/>
        </a:defRPr>
      </a:lvl4pPr>
      <a:lvl5pPr marL="1710010" algn="l" defTabSz="855005" rtl="0" eaLnBrk="1" latinLnBrk="0" hangingPunct="1">
        <a:defRPr sz="1683" kern="1200">
          <a:solidFill>
            <a:schemeClr val="tx1"/>
          </a:solidFill>
          <a:latin typeface="+mn-lt"/>
          <a:ea typeface="+mn-ea"/>
          <a:cs typeface="+mn-cs"/>
        </a:defRPr>
      </a:lvl5pPr>
      <a:lvl6pPr marL="2137512" algn="l" defTabSz="855005" rtl="0" eaLnBrk="1" latinLnBrk="0" hangingPunct="1">
        <a:defRPr sz="1683" kern="1200">
          <a:solidFill>
            <a:schemeClr val="tx1"/>
          </a:solidFill>
          <a:latin typeface="+mn-lt"/>
          <a:ea typeface="+mn-ea"/>
          <a:cs typeface="+mn-cs"/>
        </a:defRPr>
      </a:lvl6pPr>
      <a:lvl7pPr marL="2565015" algn="l" defTabSz="855005" rtl="0" eaLnBrk="1" latinLnBrk="0" hangingPunct="1">
        <a:defRPr sz="1683" kern="1200">
          <a:solidFill>
            <a:schemeClr val="tx1"/>
          </a:solidFill>
          <a:latin typeface="+mn-lt"/>
          <a:ea typeface="+mn-ea"/>
          <a:cs typeface="+mn-cs"/>
        </a:defRPr>
      </a:lvl7pPr>
      <a:lvl8pPr marL="2992517" algn="l" defTabSz="855005" rtl="0" eaLnBrk="1" latinLnBrk="0" hangingPunct="1">
        <a:defRPr sz="1683" kern="1200">
          <a:solidFill>
            <a:schemeClr val="tx1"/>
          </a:solidFill>
          <a:latin typeface="+mn-lt"/>
          <a:ea typeface="+mn-ea"/>
          <a:cs typeface="+mn-cs"/>
        </a:defRPr>
      </a:lvl8pPr>
      <a:lvl9pPr marL="3420020" algn="l" defTabSz="855005" rtl="0" eaLnBrk="1" latinLnBrk="0" hangingPunct="1">
        <a:defRPr sz="16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userDrawn="1">
          <p15:clr>
            <a:srgbClr val="F26B43"/>
          </p15:clr>
        </p15:guide>
        <p15:guide id="3" pos="192">
          <p15:clr>
            <a:srgbClr val="F26B43"/>
          </p15:clr>
        </p15:guide>
        <p15:guide id="4" pos="6336" userDrawn="1">
          <p15:clr>
            <a:srgbClr val="F26B43"/>
          </p15:clr>
        </p15:guide>
        <p15:guide id="5" orient="horz" pos="192">
          <p15:clr>
            <a:srgbClr val="F26B43"/>
          </p15:clr>
        </p15:guide>
        <p15:guide id="6" orient="horz" pos="439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72657-D021-2E90-B692-BCB6ED563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6" cstate="screen">
            <a:alphaModFix amt="35000"/>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969" r="-1"/>
          <a:stretch/>
        </p:blipFill>
        <p:spPr>
          <a:xfrm>
            <a:off x="0" y="314935"/>
            <a:ext cx="10363200" cy="7203272"/>
          </a:xfrm>
          <a:prstGeom prst="rect">
            <a:avLst/>
          </a:prstGeom>
        </p:spPr>
      </p:pic>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10915" y="-30480"/>
            <a:ext cx="10385031" cy="470927"/>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grpSp>
        <p:nvGrpSpPr>
          <p:cNvPr id="2" name="Group 1">
            <a:extLst>
              <a:ext uri="{FF2B5EF4-FFF2-40B4-BE49-F238E27FC236}">
                <a16:creationId xmlns:a16="http://schemas.microsoft.com/office/drawing/2014/main" id="{279AA90D-3F55-FDB8-3070-F3BDC141F435}"/>
              </a:ext>
            </a:extLst>
          </p:cNvPr>
          <p:cNvGrpSpPr/>
          <p:nvPr userDrawn="1"/>
        </p:nvGrpSpPr>
        <p:grpSpPr>
          <a:xfrm>
            <a:off x="0" y="7333488"/>
            <a:ext cx="10372027" cy="470925"/>
            <a:chOff x="0" y="7333488"/>
            <a:chExt cx="10372027" cy="470925"/>
          </a:xfrm>
        </p:grpSpPr>
        <p:sp>
          <p:nvSpPr>
            <p:cNvPr id="4" name="Rectangle 3">
              <a:extLst>
                <a:ext uri="{FF2B5EF4-FFF2-40B4-BE49-F238E27FC236}">
                  <a16:creationId xmlns:a16="http://schemas.microsoft.com/office/drawing/2014/main" id="{BDA2BB50-40AB-5140-D54D-75B1D24929FA}"/>
                </a:ext>
              </a:extLst>
            </p:cNvPr>
            <p:cNvSpPr/>
            <p:nvPr userDrawn="1"/>
          </p:nvSpPr>
          <p:spPr>
            <a:xfrm>
              <a:off x="0" y="7333488"/>
              <a:ext cx="10372027"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dirty="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8F8E806F-050D-2568-34F5-C6C56851C35A}"/>
                </a:ext>
              </a:extLst>
            </p:cNvPr>
            <p:cNvSpPr txBox="1"/>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6" name="TextBox 5">
              <a:extLst>
                <a:ext uri="{FF2B5EF4-FFF2-40B4-BE49-F238E27FC236}">
                  <a16:creationId xmlns:a16="http://schemas.microsoft.com/office/drawing/2014/main" id="{DD3F33B4-00D2-08B8-5B00-50CF8CA193DD}"/>
                </a:ext>
              </a:extLst>
            </p:cNvPr>
            <p:cNvSpPr txBox="1"/>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8" name="Star: 5 Points 7">
              <a:extLst>
                <a:ext uri="{FF2B5EF4-FFF2-40B4-BE49-F238E27FC236}">
                  <a16:creationId xmlns:a16="http://schemas.microsoft.com/office/drawing/2014/main" id="{C5EB4846-B97E-54C3-6F3E-F0B49E77DA42}"/>
                </a:ext>
              </a:extLst>
            </p:cNvPr>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tar: 5 Points 8">
              <a:extLst>
                <a:ext uri="{FF2B5EF4-FFF2-40B4-BE49-F238E27FC236}">
                  <a16:creationId xmlns:a16="http://schemas.microsoft.com/office/drawing/2014/main" id="{4C65971A-C2E6-95F9-55CB-B66316CF1A51}"/>
                </a:ext>
              </a:extLst>
            </p:cNvPr>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tar: 5 Points 9">
              <a:extLst>
                <a:ext uri="{FF2B5EF4-FFF2-40B4-BE49-F238E27FC236}">
                  <a16:creationId xmlns:a16="http://schemas.microsoft.com/office/drawing/2014/main" id="{19A305DC-F472-E270-20E0-2FB0872A448E}"/>
                </a:ext>
              </a:extLst>
            </p:cNvPr>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2" name="Slide Number Placeholder 5">
            <a:extLst>
              <a:ext uri="{FF2B5EF4-FFF2-40B4-BE49-F238E27FC236}">
                <a16:creationId xmlns:a16="http://schemas.microsoft.com/office/drawing/2014/main" id="{51B7ED33-0537-F968-5392-1EB1F150BABA}"/>
              </a:ext>
            </a:extLst>
          </p:cNvPr>
          <p:cNvSpPr/>
          <p:nvPr userDrawn="1"/>
        </p:nvSpPr>
        <p:spPr>
          <a:xfrm>
            <a:off x="9953252" y="7346912"/>
            <a:ext cx="388620" cy="414338"/>
          </a:xfrm>
          <a:prstGeom prst="rect">
            <a:avLst/>
          </a:prstGeom>
        </p:spPr>
        <p:txBody>
          <a:bodyPr vert="horz" lIns="77724" tIns="38862" rIns="77724" bIns="38862" rtlCol="0" anchor="ctr"/>
          <a:lstStyle>
            <a:defPPr>
              <a:defRPr lang="en-US"/>
            </a:defPPr>
            <a:lvl1pPr marL="0" algn="r" defTabSz="457200" rtl="0" eaLnBrk="1" latinLnBrk="0" hangingPunct="1">
              <a:defRPr sz="1200" kern="1200">
                <a:solidFill>
                  <a:srgbClr val="C9AD62"/>
                </a:solidFill>
                <a:latin typeface="Raleway Black"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AFD517-F320-4289-8E0F-CDC515A77198}" type="slidenum">
              <a:rPr lang="en-US" sz="1200" smtClean="0"/>
              <a:t>‹#›</a:t>
            </a:fld>
            <a:endParaRPr lang="en-US" sz="1020" dirty="0"/>
          </a:p>
        </p:txBody>
      </p:sp>
      <p:sp>
        <p:nvSpPr>
          <p:cNvPr id="14" name="Title Placeholder 13">
            <a:extLst>
              <a:ext uri="{FF2B5EF4-FFF2-40B4-BE49-F238E27FC236}">
                <a16:creationId xmlns:a16="http://schemas.microsoft.com/office/drawing/2014/main" id="{2EB9956B-30A0-5EB8-4F5E-8A9DA8A80854}"/>
              </a:ext>
            </a:extLst>
          </p:cNvPr>
          <p:cNvSpPr>
            <a:spLocks noGrp="1"/>
          </p:cNvSpPr>
          <p:nvPr>
            <p:ph type="title"/>
          </p:nvPr>
        </p:nvSpPr>
        <p:spPr>
          <a:xfrm>
            <a:off x="0" y="-676026"/>
            <a:ext cx="10372027" cy="64364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206029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9" r:id="rId3"/>
    <p:sldLayoutId id="2147483698" r:id="rId4"/>
  </p:sldLayoutIdLst>
  <p:hf hdr="0" ftr="0" dt="0"/>
  <p:txStyles>
    <p:titleStyle>
      <a:lvl1pPr algn="ctr" defTabSz="1036317" rtl="0" eaLnBrk="1" latinLnBrk="0" hangingPunct="1">
        <a:lnSpc>
          <a:spcPct val="100000"/>
        </a:lnSpc>
        <a:spcBef>
          <a:spcPct val="0"/>
        </a:spcBef>
        <a:buNone/>
        <a:defRPr sz="2720" b="1" kern="1200">
          <a:solidFill>
            <a:schemeClr val="tx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sprs.csd.disa.mil/webtrain.htm" TargetMode="External"/><Relationship Id="rId2" Type="http://schemas.openxmlformats.org/officeDocument/2006/relationships/hyperlink" Target="https://www.sprs.csd.disa.mil/cmmc.htm"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projectspectrum.io/#/useful-link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dla.mil/Small-Business/Resource-Center/Cybersecurity-Resources/#cmmc-level-2-self-assessment-steps"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dla.mil/Small-Business/Resource-Center/Cybersecurity-Resources/#SupplyClassestoCMMCLevel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dla.mil/Small-Business/Resource-Center/Cybersecurity-Resources/#PhasedImplementation"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dla.mil/Small-Business/Resource-Center/Cybersecurity-Resources/#CMMCstep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projectspectrum.io/#/cyber-readiness-check" TargetMode="External"/><Relationship Id="rId2" Type="http://schemas.openxmlformats.org/officeDocument/2006/relationships/hyperlink" Target="https://www.dla.mil/Portals/104/Documents/SmallBusiness/CMMCLevel1Checklist.xlsx?ver=KFawEWop5f00yIGisLr5FQ%3d%3d" TargetMode="External"/><Relationship Id="rId1" Type="http://schemas.openxmlformats.org/officeDocument/2006/relationships/slideLayout" Target="../slideLayouts/slideLayout9.xml"/><Relationship Id="rId5" Type="http://schemas.openxmlformats.org/officeDocument/2006/relationships/hyperlink" Target="https://cyberab.org/Catalog#!/c/s/Results/Format/list/Page/1/Size/9/Sort/NameAscending" TargetMode="External"/><Relationship Id="rId4" Type="http://schemas.openxmlformats.org/officeDocument/2006/relationships/hyperlink" Target="https://view.officeapps.live.com/op/view.aspx?src=https%3A%2F%2Fcsrc.nist.gov%2Ffiles%2Fpubs%2Fsp%2F800%2F171%2Fr2%2Fupd1%2Ffinal%2Fdocs%2Fsp800-171r2-security-reqs.xlsx&amp;wdOrigin=BROWSE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158A-406E-288F-8576-7E67FAD848DC}"/>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44B4677E-DF53-A160-061B-55604DDBA553}"/>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E1724290-1B76-E34A-ED08-E77A88BCEF67}"/>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What is CMMC?</a:t>
            </a:r>
            <a:endParaRPr lang="en-US" dirty="0"/>
          </a:p>
        </p:txBody>
      </p:sp>
      <p:sp>
        <p:nvSpPr>
          <p:cNvPr id="3" name="Text Placeholder 1">
            <a:extLst>
              <a:ext uri="{FF2B5EF4-FFF2-40B4-BE49-F238E27FC236}">
                <a16:creationId xmlns:a16="http://schemas.microsoft.com/office/drawing/2014/main" id="{57F7E05E-5F2E-36A8-CCF6-6157455C9692}"/>
              </a:ext>
            </a:extLst>
          </p:cNvPr>
          <p:cNvSpPr txBox="1">
            <a:spLocks/>
          </p:cNvSpPr>
          <p:nvPr/>
        </p:nvSpPr>
        <p:spPr>
          <a:xfrm>
            <a:off x="294409" y="1744425"/>
            <a:ext cx="9753600" cy="5030448"/>
          </a:xfrm>
          <a:prstGeom prst="rect">
            <a:avLst/>
          </a:prstGeom>
        </p:spPr>
        <p:txBody>
          <a:bodyPr vert="horz" wrap="square" lIns="182880" tIns="182880" rIns="182880" bIns="182880" rtlCol="0">
            <a:noAutofit/>
          </a:bodyPr>
          <a:lstStyle>
            <a:lvl1pPr marL="0" indent="0" algn="l" defTabSz="855005" rtl="0" eaLnBrk="1" latinLnBrk="0" hangingPunct="1">
              <a:lnSpc>
                <a:spcPct val="90000"/>
              </a:lnSpc>
              <a:spcBef>
                <a:spcPts val="1200"/>
              </a:spcBef>
              <a:spcAft>
                <a:spcPts val="510"/>
              </a:spcAft>
              <a:buFont typeface="Arial" panose="020B0604020202020204" pitchFamily="34" charset="0"/>
              <a:buNone/>
              <a:defRPr sz="1400" kern="1200">
                <a:solidFill>
                  <a:schemeClr val="tx1"/>
                </a:solidFill>
                <a:latin typeface="+mn-lt"/>
                <a:ea typeface="+mn-ea"/>
                <a:cs typeface="+mn-cs"/>
              </a:defRPr>
            </a:lvl1pPr>
            <a:lvl2pPr marL="2286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2pPr>
            <a:lvl3pPr marL="457200" indent="-228600" algn="l" defTabSz="855005" rtl="0" eaLnBrk="1" latinLnBrk="0" hangingPunct="1">
              <a:lnSpc>
                <a:spcPct val="90000"/>
              </a:lnSpc>
              <a:spcBef>
                <a:spcPts val="0"/>
              </a:spcBef>
              <a:spcAft>
                <a:spcPts val="0"/>
              </a:spcAft>
              <a:buFont typeface="Courier New" panose="02070309020205020404" pitchFamily="49" charset="0"/>
              <a:buChar char="o"/>
              <a:tabLst/>
              <a:defRPr sz="1400" kern="1200">
                <a:solidFill>
                  <a:schemeClr val="tx1"/>
                </a:solidFill>
                <a:latin typeface="+mn-lt"/>
                <a:ea typeface="+mn-ea"/>
                <a:cs typeface="+mn-cs"/>
              </a:defRPr>
            </a:lvl3pPr>
            <a:lvl4pPr marL="685800" indent="-228600" algn="l" defTabSz="855005" rtl="0" eaLnBrk="1" latinLnBrk="0" hangingPunct="1">
              <a:lnSpc>
                <a:spcPct val="90000"/>
              </a:lnSpc>
              <a:spcBef>
                <a:spcPts val="0"/>
              </a:spcBef>
              <a:spcAft>
                <a:spcPts val="0"/>
              </a:spcAft>
              <a:buFont typeface="Wingdings" panose="05000000000000000000" pitchFamily="2" charset="2"/>
              <a:buChar char="§"/>
              <a:defRPr sz="1400" kern="1200">
                <a:solidFill>
                  <a:schemeClr val="tx1"/>
                </a:solidFill>
                <a:latin typeface="+mn-lt"/>
                <a:ea typeface="+mn-ea"/>
                <a:cs typeface="+mn-cs"/>
              </a:defRPr>
            </a:lvl4pPr>
            <a:lvl5pPr marL="9144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137513" indent="0" algn="l" defTabSz="855005" rtl="0" eaLnBrk="1" latinLnBrk="0" hangingPunct="1">
              <a:lnSpc>
                <a:spcPct val="90000"/>
              </a:lnSpc>
              <a:spcBef>
                <a:spcPts val="468"/>
              </a:spcBef>
              <a:buFont typeface="Arial" panose="020B0604020202020204" pitchFamily="34" charset="0"/>
              <a:buNone/>
              <a:defRPr sz="1683" kern="1200">
                <a:solidFill>
                  <a:schemeClr val="tx1"/>
                </a:solidFill>
                <a:latin typeface="+mn-lt"/>
                <a:ea typeface="+mn-ea"/>
                <a:cs typeface="+mn-cs"/>
              </a:defRPr>
            </a:lvl6pPr>
            <a:lvl7pPr marL="2778766"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7pPr>
            <a:lvl8pPr marL="3206269"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8pPr>
            <a:lvl9pPr marL="3633770"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9pPr>
          </a:lstStyle>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a:ea typeface="+mn-ea"/>
                <a:cs typeface="+mn-cs"/>
              </a:rPr>
              <a:t>Cybersecurity Maturity Model Certification (CMMC)</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is a DoD framework that sets standardized cybersecurity requirements for companies in the Defense Industrial Base (DIB) to protect sensitive government information.  The purpose of the CMMC program is to protect Federal Contract Information (FCI) and Controlled Unclassified Information (CUI) from cyber threats.</a:t>
            </a:r>
          </a:p>
          <a:p>
            <a:pPr marL="285750" marR="0" lvl="0" indent="-285750" algn="l" defTabSz="855005" rtl="0" eaLnBrk="1" fontAlgn="auto"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0000"/>
                </a:solidFill>
                <a:effectLst/>
                <a:uLnTx/>
                <a:uFillTx/>
                <a:latin typeface="Arial" panose="020B0604020202020204"/>
                <a:ea typeface="+mn-ea"/>
                <a:cs typeface="+mn-cs"/>
              </a:rPr>
              <a:t>Federal Contract Information (FCI):</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Information, not intended for public release, that is provided by or generated for the Government under a contract to develop or deliver a product or service to the Government. It does not include information provided by the Government to the public, such as on public websites, or simple transactional information, such as information necessary to process payments.</a:t>
            </a:r>
          </a:p>
          <a:p>
            <a:pPr marL="285750" marR="0" lvl="0" indent="-285750" algn="l" defTabSz="855005" rtl="0" eaLnBrk="1" fontAlgn="auto"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0000"/>
                </a:solidFill>
                <a:effectLst/>
                <a:uLnTx/>
                <a:uFillTx/>
                <a:latin typeface="Arial" panose="020B0604020202020204"/>
                <a:ea typeface="+mn-ea"/>
                <a:cs typeface="+mn-cs"/>
              </a:rPr>
              <a:t>Controlled Unclassified Information: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Information the Government creates or possesses, or information an entity creates or possesses for or on behalf of the Government, that a law, regulation, or Governmentwide policy requires or permits an agency to handle using safeguarding or dissemination controls.</a:t>
            </a: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956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A44F3-D370-3FB7-8C99-FE6E9E5A6CA3}"/>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04BE52E6-CAB7-65CE-19E8-C8D4C6505522}"/>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64C99EFB-D980-C3B8-9651-FE2C9D7BF4E8}"/>
              </a:ext>
            </a:extLst>
          </p:cNvPr>
          <p:cNvSpPr>
            <a:spLocks noGrp="1"/>
          </p:cNvSpPr>
          <p:nvPr>
            <p:ph type="title"/>
          </p:nvPr>
        </p:nvSpPr>
        <p:spPr>
          <a:xfrm>
            <a:off x="1962150" y="338430"/>
            <a:ext cx="8096250" cy="371897"/>
          </a:xfrm>
        </p:spPr>
        <p:txBody>
          <a:bodyPr/>
          <a:lstStyle/>
          <a:p>
            <a:r>
              <a:rPr lang="en-US" dirty="0"/>
              <a:t>Actions after assessment</a:t>
            </a:r>
          </a:p>
        </p:txBody>
      </p:sp>
      <p:sp>
        <p:nvSpPr>
          <p:cNvPr id="5" name="TextBox 4">
            <a:extLst>
              <a:ext uri="{FF2B5EF4-FFF2-40B4-BE49-F238E27FC236}">
                <a16:creationId xmlns:a16="http://schemas.microsoft.com/office/drawing/2014/main" id="{8549E60D-5043-F72D-BE23-B3F6B59B7131}"/>
              </a:ext>
            </a:extLst>
          </p:cNvPr>
          <p:cNvSpPr txBox="1"/>
          <p:nvPr/>
        </p:nvSpPr>
        <p:spPr>
          <a:xfrm>
            <a:off x="436880" y="1544670"/>
            <a:ext cx="9743439" cy="42473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After the assessment is complete, enter your results in Supplier Performance </a:t>
            </a:r>
            <a:r>
              <a:rPr lang="en-US" kern="0" dirty="0">
                <a:solidFill>
                  <a:srgbClr val="000000"/>
                </a:solidFill>
              </a:rPr>
              <a:t>Risk System</a:t>
            </a: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Affirmations are required annually after each assessment.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Plan of Action and Milestones (POAMs) may be required for CMMC Level 2 self and C3PAO. </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A POA&amp;M closeout assessment is a CMMC assessment that evaluates only the NOT MET requirements identified in the initial assessment. The closing of a POA&amp;M must be confirmed by a POA&amp;M closeout assessment within 180 days of the Conditional CMMC Status Date. If the POA&amp;M is not successfully closed out within this timeframe, the Conditional CMMC Status for the information system will expire. </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srgbClr val="000000"/>
              </a:solidFill>
            </a:endParaRPr>
          </a:p>
          <a:p>
            <a:pPr lvl="0" defTabSz="914400">
              <a:defRPr/>
            </a:pPr>
            <a:r>
              <a:rPr lang="en-US" kern="0" dirty="0">
                <a:solidFill>
                  <a:srgbClr val="000000"/>
                </a:solidFill>
                <a:hlinkClick r:id="rId2"/>
              </a:rPr>
              <a:t>https://www.sprs.csd.disa.mil/cmmc.htm</a:t>
            </a:r>
            <a:endParaRPr lang="en-US" kern="0" dirty="0">
              <a:solidFill>
                <a:srgbClr val="000000"/>
              </a:solidFill>
            </a:endParaRPr>
          </a:p>
          <a:p>
            <a:pPr lvl="0" defTabSz="914400">
              <a:defRPr/>
            </a:pPr>
            <a:endParaRPr lang="en-US" kern="0" dirty="0">
              <a:solidFill>
                <a:srgbClr val="000000"/>
              </a:solidFill>
            </a:endParaRPr>
          </a:p>
          <a:p>
            <a:pPr lvl="0" defTabSz="914400">
              <a:defRPr/>
            </a:pPr>
            <a:r>
              <a:rPr lang="en-US" kern="0" dirty="0">
                <a:solidFill>
                  <a:srgbClr val="000000"/>
                </a:solidFill>
                <a:hlinkClick r:id="rId3"/>
              </a:rPr>
              <a:t>https://www.sprs.csd.disa.mil/webtrain.htm</a:t>
            </a: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5312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789FD-4152-45C6-DBDF-E385A7229BF3}"/>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6FAA6982-DBDB-82F0-A3D3-2A916EA133D8}"/>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1B6CE75E-C605-3E9D-D62C-6F2C837DEE84}"/>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Project Spectrum</a:t>
            </a:r>
            <a:endParaRPr lang="en-US" dirty="0"/>
          </a:p>
        </p:txBody>
      </p:sp>
      <p:sp>
        <p:nvSpPr>
          <p:cNvPr id="4" name="TextBox 3">
            <a:extLst>
              <a:ext uri="{FF2B5EF4-FFF2-40B4-BE49-F238E27FC236}">
                <a16:creationId xmlns:a16="http://schemas.microsoft.com/office/drawing/2014/main" id="{6B9FED6F-E6C5-30B0-FC46-499C0517B453}"/>
              </a:ext>
            </a:extLst>
          </p:cNvPr>
          <p:cNvSpPr txBox="1"/>
          <p:nvPr/>
        </p:nvSpPr>
        <p:spPr>
          <a:xfrm>
            <a:off x="851338" y="1818290"/>
            <a:ext cx="8944303"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List of resources available on Project Spectrum: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rPr>
              <a:t>Online Courses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rPr>
              <a:t>Informational Videos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rPr>
              <a:t>White Papers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rPr>
              <a:t>Policy Corner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rPr>
              <a:t>Client Templates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rPr>
              <a:t>Cyber Self Assessments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lvl="0" defTabSz="914400">
              <a:defRPr/>
            </a:pPr>
            <a:r>
              <a:rPr lang="en-US" kern="0" dirty="0">
                <a:solidFill>
                  <a:srgbClr val="000000"/>
                </a:solidFill>
                <a:hlinkClick r:id="rId2"/>
              </a:rPr>
              <a:t>https://www.projectspectrum.io/#/useful-links</a:t>
            </a: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0848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977A-90C8-4123-7AF7-145B2D3FF4D7}"/>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93472330-F341-F36C-EBC0-8FFA66FE2059}"/>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BEDB3B52-2D16-6392-1C02-BDEB3E8B2393}"/>
              </a:ext>
            </a:extLst>
          </p:cNvPr>
          <p:cNvSpPr>
            <a:spLocks noGrp="1"/>
          </p:cNvSpPr>
          <p:nvPr>
            <p:ph type="title"/>
          </p:nvPr>
        </p:nvSpPr>
        <p:spPr>
          <a:xfrm>
            <a:off x="1962150" y="338430"/>
            <a:ext cx="8096250" cy="371897"/>
          </a:xfrm>
        </p:spPr>
        <p:txBody>
          <a:bodyPr/>
          <a:lstStyle/>
          <a:p>
            <a:r>
              <a:rPr kumimoji="0" lang="en-US" sz="2200" b="1" i="0" u="none" strike="noStrike" kern="1200" cap="none" spc="0" normalizeH="0" baseline="0" noProof="0" dirty="0">
                <a:ln>
                  <a:noFill/>
                </a:ln>
                <a:solidFill>
                  <a:srgbClr val="C9AD62"/>
                </a:solidFill>
                <a:effectLst/>
                <a:uLnTx/>
                <a:uFillTx/>
                <a:latin typeface="Raleway Black" pitchFamily="2" charset="0"/>
                <a:ea typeface="+mj-ea"/>
                <a:cs typeface="+mj-cs"/>
              </a:rPr>
              <a:t>Additional Resources</a:t>
            </a:r>
            <a:endParaRPr lang="en-US" dirty="0"/>
          </a:p>
        </p:txBody>
      </p:sp>
      <p:pic>
        <p:nvPicPr>
          <p:cNvPr id="5" name="Picture 4">
            <a:extLst>
              <a:ext uri="{FF2B5EF4-FFF2-40B4-BE49-F238E27FC236}">
                <a16:creationId xmlns:a16="http://schemas.microsoft.com/office/drawing/2014/main" id="{5D91D88C-85A7-EF7C-20F8-94ECA4282575}"/>
              </a:ext>
            </a:extLst>
          </p:cNvPr>
          <p:cNvPicPr>
            <a:picLocks noChangeAspect="1"/>
          </p:cNvPicPr>
          <p:nvPr/>
        </p:nvPicPr>
        <p:blipFill>
          <a:blip r:embed="rId2"/>
          <a:stretch>
            <a:fillRect/>
          </a:stretch>
        </p:blipFill>
        <p:spPr>
          <a:xfrm>
            <a:off x="4004819" y="1571001"/>
            <a:ext cx="5828281" cy="5590517"/>
          </a:xfrm>
          <a:prstGeom prst="rect">
            <a:avLst/>
          </a:prstGeom>
          <a:ln w="19050">
            <a:solidFill>
              <a:schemeClr val="tx1"/>
            </a:solidFill>
          </a:ln>
        </p:spPr>
      </p:pic>
      <p:sp>
        <p:nvSpPr>
          <p:cNvPr id="7" name="TextBox 6">
            <a:extLst>
              <a:ext uri="{FF2B5EF4-FFF2-40B4-BE49-F238E27FC236}">
                <a16:creationId xmlns:a16="http://schemas.microsoft.com/office/drawing/2014/main" id="{1D90E0B7-7421-9EB0-A530-0E8BE4C5A16D}"/>
              </a:ext>
            </a:extLst>
          </p:cNvPr>
          <p:cNvSpPr txBox="1"/>
          <p:nvPr/>
        </p:nvSpPr>
        <p:spPr>
          <a:xfrm>
            <a:off x="94298" y="3173075"/>
            <a:ext cx="3746182" cy="2585323"/>
          </a:xfrm>
          <a:prstGeom prst="rect">
            <a:avLst/>
          </a:prstGeom>
          <a:solidFill>
            <a:schemeClr val="accent1">
              <a:lumMod val="20000"/>
              <a:lumOff val="80000"/>
            </a:schemeClr>
          </a:solidFill>
        </p:spPr>
        <p:txBody>
          <a:bodyPr wrap="square">
            <a:spAutoFit/>
          </a:bodyPr>
          <a:lstStyle/>
          <a:p>
            <a:r>
              <a:rPr lang="en-US" b="1" dirty="0"/>
              <a:t>See the lower portion of DLA Office of Small Business Programs Website:</a:t>
            </a:r>
          </a:p>
          <a:p>
            <a:endParaRPr lang="en-US" dirty="0"/>
          </a:p>
          <a:p>
            <a:r>
              <a:rPr lang="en-US" dirty="0">
                <a:hlinkClick r:id="rId3"/>
              </a:rPr>
              <a:t>https://www.dla.mil/Small-Business/Resource-Center/Cybersecurity-Resources/#cmmc-level-2-self-assessment-steps</a:t>
            </a:r>
            <a:endParaRPr lang="en-US" dirty="0"/>
          </a:p>
        </p:txBody>
      </p:sp>
    </p:spTree>
    <p:extLst>
      <p:ext uri="{BB962C8B-B14F-4D97-AF65-F5344CB8AC3E}">
        <p14:creationId xmlns:p14="http://schemas.microsoft.com/office/powerpoint/2010/main" val="100774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C968-96E2-6D1B-6A49-A0973FCAB16A}"/>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FB82B3A3-8BC1-57E7-DE71-5A65485B324B}"/>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FD8E1176-8541-EBC2-01B7-394E7942C960}"/>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CMMC Levels</a:t>
            </a:r>
            <a:endParaRPr lang="en-US" dirty="0"/>
          </a:p>
        </p:txBody>
      </p:sp>
      <p:sp>
        <p:nvSpPr>
          <p:cNvPr id="3" name="Text Placeholder 1">
            <a:extLst>
              <a:ext uri="{FF2B5EF4-FFF2-40B4-BE49-F238E27FC236}">
                <a16:creationId xmlns:a16="http://schemas.microsoft.com/office/drawing/2014/main" id="{FAEBCC5D-12DF-8E74-7EBB-E40AFF8F4BA1}"/>
              </a:ext>
            </a:extLst>
          </p:cNvPr>
          <p:cNvSpPr txBox="1">
            <a:spLocks/>
          </p:cNvSpPr>
          <p:nvPr/>
        </p:nvSpPr>
        <p:spPr>
          <a:xfrm>
            <a:off x="294409" y="1744425"/>
            <a:ext cx="9753600" cy="5030448"/>
          </a:xfrm>
          <a:prstGeom prst="rect">
            <a:avLst/>
          </a:prstGeom>
        </p:spPr>
        <p:txBody>
          <a:bodyPr vert="horz" wrap="square" lIns="182880" tIns="182880" rIns="182880" bIns="182880" rtlCol="0">
            <a:noAutofit/>
          </a:bodyPr>
          <a:lstStyle>
            <a:lvl1pPr marL="0" indent="0" algn="l" defTabSz="855005" rtl="0" eaLnBrk="1" latinLnBrk="0" hangingPunct="1">
              <a:lnSpc>
                <a:spcPct val="90000"/>
              </a:lnSpc>
              <a:spcBef>
                <a:spcPts val="1200"/>
              </a:spcBef>
              <a:spcAft>
                <a:spcPts val="510"/>
              </a:spcAft>
              <a:buFont typeface="Arial" panose="020B0604020202020204" pitchFamily="34" charset="0"/>
              <a:buNone/>
              <a:defRPr sz="1400" kern="1200">
                <a:solidFill>
                  <a:schemeClr val="tx1"/>
                </a:solidFill>
                <a:latin typeface="+mn-lt"/>
                <a:ea typeface="+mn-ea"/>
                <a:cs typeface="+mn-cs"/>
              </a:defRPr>
            </a:lvl1pPr>
            <a:lvl2pPr marL="2286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2pPr>
            <a:lvl3pPr marL="457200" indent="-228600" algn="l" defTabSz="855005" rtl="0" eaLnBrk="1" latinLnBrk="0" hangingPunct="1">
              <a:lnSpc>
                <a:spcPct val="90000"/>
              </a:lnSpc>
              <a:spcBef>
                <a:spcPts val="0"/>
              </a:spcBef>
              <a:spcAft>
                <a:spcPts val="0"/>
              </a:spcAft>
              <a:buFont typeface="Courier New" panose="02070309020205020404" pitchFamily="49" charset="0"/>
              <a:buChar char="o"/>
              <a:tabLst/>
              <a:defRPr sz="1400" kern="1200">
                <a:solidFill>
                  <a:schemeClr val="tx1"/>
                </a:solidFill>
                <a:latin typeface="+mn-lt"/>
                <a:ea typeface="+mn-ea"/>
                <a:cs typeface="+mn-cs"/>
              </a:defRPr>
            </a:lvl3pPr>
            <a:lvl4pPr marL="685800" indent="-228600" algn="l" defTabSz="855005" rtl="0" eaLnBrk="1" latinLnBrk="0" hangingPunct="1">
              <a:lnSpc>
                <a:spcPct val="90000"/>
              </a:lnSpc>
              <a:spcBef>
                <a:spcPts val="0"/>
              </a:spcBef>
              <a:spcAft>
                <a:spcPts val="0"/>
              </a:spcAft>
              <a:buFont typeface="Wingdings" panose="05000000000000000000" pitchFamily="2" charset="2"/>
              <a:buChar char="§"/>
              <a:defRPr sz="1400" kern="1200">
                <a:solidFill>
                  <a:schemeClr val="tx1"/>
                </a:solidFill>
                <a:latin typeface="+mn-lt"/>
                <a:ea typeface="+mn-ea"/>
                <a:cs typeface="+mn-cs"/>
              </a:defRPr>
            </a:lvl4pPr>
            <a:lvl5pPr marL="9144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137513" indent="0" algn="l" defTabSz="855005" rtl="0" eaLnBrk="1" latinLnBrk="0" hangingPunct="1">
              <a:lnSpc>
                <a:spcPct val="90000"/>
              </a:lnSpc>
              <a:spcBef>
                <a:spcPts val="468"/>
              </a:spcBef>
              <a:buFont typeface="Arial" panose="020B0604020202020204" pitchFamily="34" charset="0"/>
              <a:buNone/>
              <a:defRPr sz="1683" kern="1200">
                <a:solidFill>
                  <a:schemeClr val="tx1"/>
                </a:solidFill>
                <a:latin typeface="+mn-lt"/>
                <a:ea typeface="+mn-ea"/>
                <a:cs typeface="+mn-cs"/>
              </a:defRPr>
            </a:lvl6pPr>
            <a:lvl7pPr marL="2778766"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7pPr>
            <a:lvl8pPr marL="3206269"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8pPr>
            <a:lvl9pPr marL="3633770"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9pPr>
          </a:lstStyle>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000000"/>
                </a:solidFill>
                <a:effectLst/>
                <a:uLnTx/>
                <a:uFillTx/>
                <a:latin typeface="Arial" panose="020B0604020202020204"/>
                <a:ea typeface="+mn-ea"/>
                <a:cs typeface="+mn-cs"/>
              </a:rPr>
              <a:t>CMMC Level 1</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Level 1 is primarily designed to protect FCI which is basic information, not intended for public release, that the Government collects, develops, uses, or is provided when performing a contract.</a:t>
            </a:r>
          </a:p>
          <a:p>
            <a:pPr marL="285750" marR="0" lvl="0" indent="-285750" algn="l" defTabSz="855005" rtl="0" eaLnBrk="1" fontAlgn="auto"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self-assessment and annual affirmation  of compliance with the 15 security requirements in FAR clause 52.204-21</a:t>
            </a: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000000"/>
                </a:solidFill>
                <a:effectLst/>
                <a:uLnTx/>
                <a:uFillTx/>
                <a:latin typeface="Arial" panose="020B0604020202020204"/>
                <a:ea typeface="+mn-ea"/>
                <a:cs typeface="+mn-cs"/>
              </a:rPr>
              <a:t>CMMC Level 2</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Level 2 is designed to protect CUI as defined as information that the Government creates or possesses, or information an entity creates or possesses for the Government, and requires safeguards. Either a self-assessment or a C3PAO third party assessment is required every three years, as specified in the solicitation</a:t>
            </a:r>
          </a:p>
          <a:p>
            <a:pPr marL="285750" marR="0" lvl="0" indent="-285750" algn="l" defTabSz="855005" rtl="0" eaLnBrk="1" fontAlgn="base"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Decided by the type of information processed, transmitted, or stored on the contractor or subcontractor information systems</a:t>
            </a:r>
          </a:p>
          <a:p>
            <a:pPr marL="285750" marR="0" lvl="0" indent="-285750" algn="l" defTabSz="855005" rtl="0" eaLnBrk="1" fontAlgn="base"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affirmation verifying compliance with the 110 security requirements in NIST SP 800-171 Revision 2</a:t>
            </a:r>
          </a:p>
          <a:p>
            <a:pPr marL="0" marR="0" lvl="0" indent="0" algn="l" defTabSz="855005" rtl="0" eaLnBrk="1" fontAlgn="base" latinLnBrk="0" hangingPunct="1">
              <a:lnSpc>
                <a:spcPct val="90000"/>
              </a:lnSpc>
              <a:spcBef>
                <a:spcPts val="1200"/>
              </a:spcBef>
              <a:spcAft>
                <a:spcPts val="51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000000"/>
                </a:solidFill>
                <a:effectLst/>
                <a:uLnTx/>
                <a:uFillTx/>
                <a:latin typeface="Arial" panose="020B0604020202020204"/>
                <a:ea typeface="+mn-ea"/>
                <a:cs typeface="+mn-cs"/>
              </a:rPr>
              <a:t>CMMC Level 3</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Level 3 is designed to protect CUI against advanced persistent threats when the information is</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highly sensitive and could harm national security if leaked.</a:t>
            </a:r>
          </a:p>
          <a:p>
            <a:pPr marL="285750" marR="0" lvl="0" indent="-285750" algn="l" defTabSz="855005" rtl="0" eaLnBrk="1" fontAlgn="base"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Undergo an assessment every three years by the Defense Contract Management Agency’s Defense Industrial Base Cybersecurity Assessment Center (DIBCAC)</a:t>
            </a:r>
          </a:p>
          <a:p>
            <a:pPr marL="285750" marR="0" lvl="0" indent="-285750" algn="l" defTabSz="855005" rtl="0" eaLnBrk="1" fontAlgn="base" latinLnBrk="0" hangingPunct="1">
              <a:lnSpc>
                <a:spcPct val="90000"/>
              </a:lnSpc>
              <a:spcBef>
                <a:spcPts val="1200"/>
              </a:spcBef>
              <a:spcAft>
                <a:spcPts val="51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Provide an annual affirmation verifying compliance with the 24 identified requirements from NIST SP 800-172</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855005" rtl="0" eaLnBrk="1" fontAlgn="auto" latinLnBrk="0" hangingPunct="1">
              <a:lnSpc>
                <a:spcPct val="90000"/>
              </a:lnSpc>
              <a:spcBef>
                <a:spcPts val="1200"/>
              </a:spcBef>
              <a:spcAft>
                <a:spcPts val="51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723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EACCF-4A9C-84A9-B6C8-6A73E59BE164}"/>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4B5E95A2-CC4C-5E7A-D0C4-85B6B0CE0243}"/>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BB1AE56A-1316-D820-54E7-E6873EA1359F}"/>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Expected DLA Procurements with CMMC</a:t>
            </a:r>
            <a:endParaRPr lang="en-US" dirty="0"/>
          </a:p>
        </p:txBody>
      </p:sp>
      <p:graphicFrame>
        <p:nvGraphicFramePr>
          <p:cNvPr id="3" name="Table 2">
            <a:extLst>
              <a:ext uri="{FF2B5EF4-FFF2-40B4-BE49-F238E27FC236}">
                <a16:creationId xmlns:a16="http://schemas.microsoft.com/office/drawing/2014/main" id="{11E62BED-5B64-F814-5B89-504E3A0F7FF9}"/>
              </a:ext>
            </a:extLst>
          </p:cNvPr>
          <p:cNvGraphicFramePr>
            <a:graphicFrameLocks noGrp="1"/>
          </p:cNvGraphicFramePr>
          <p:nvPr>
            <p:extLst>
              <p:ext uri="{D42A27DB-BD31-4B8C-83A1-F6EECF244321}">
                <p14:modId xmlns:p14="http://schemas.microsoft.com/office/powerpoint/2010/main" val="18741062"/>
              </p:ext>
            </p:extLst>
          </p:nvPr>
        </p:nvGraphicFramePr>
        <p:xfrm>
          <a:off x="1076097" y="1592965"/>
          <a:ext cx="8654311" cy="5225278"/>
        </p:xfrm>
        <a:graphic>
          <a:graphicData uri="http://schemas.openxmlformats.org/drawingml/2006/table">
            <a:tbl>
              <a:tblPr firstRow="1" bandRow="1"/>
              <a:tblGrid>
                <a:gridCol w="1958777">
                  <a:extLst>
                    <a:ext uri="{9D8B030D-6E8A-4147-A177-3AD203B41FA5}">
                      <a16:colId xmlns:a16="http://schemas.microsoft.com/office/drawing/2014/main" val="231795003"/>
                    </a:ext>
                  </a:extLst>
                </a:gridCol>
                <a:gridCol w="3932456">
                  <a:extLst>
                    <a:ext uri="{9D8B030D-6E8A-4147-A177-3AD203B41FA5}">
                      <a16:colId xmlns:a16="http://schemas.microsoft.com/office/drawing/2014/main" val="2149079067"/>
                    </a:ext>
                  </a:extLst>
                </a:gridCol>
                <a:gridCol w="2763078">
                  <a:extLst>
                    <a:ext uri="{9D8B030D-6E8A-4147-A177-3AD203B41FA5}">
                      <a16:colId xmlns:a16="http://schemas.microsoft.com/office/drawing/2014/main" val="3470640335"/>
                    </a:ext>
                  </a:extLst>
                </a:gridCol>
              </a:tblGrid>
              <a:tr h="628195">
                <a:tc>
                  <a:txBody>
                    <a:bodyPr/>
                    <a:lstStyle>
                      <a:lvl1pPr marL="0" algn="l" defTabSz="1036317" rtl="0" eaLnBrk="1" latinLnBrk="0" hangingPunct="1">
                        <a:defRPr sz="2040" b="1" kern="1200">
                          <a:solidFill>
                            <a:schemeClr val="lt1"/>
                          </a:solidFill>
                          <a:latin typeface="Arial" panose="020B0604020202020204"/>
                        </a:defRPr>
                      </a:lvl1pPr>
                      <a:lvl2pPr marL="518158" algn="l" defTabSz="1036317" rtl="0" eaLnBrk="1" latinLnBrk="0" hangingPunct="1">
                        <a:defRPr sz="2040" b="1" kern="1200">
                          <a:solidFill>
                            <a:schemeClr val="lt1"/>
                          </a:solidFill>
                          <a:latin typeface="Arial" panose="020B0604020202020204"/>
                        </a:defRPr>
                      </a:lvl2pPr>
                      <a:lvl3pPr marL="1036317" algn="l" defTabSz="1036317" rtl="0" eaLnBrk="1" latinLnBrk="0" hangingPunct="1">
                        <a:defRPr sz="2040" b="1" kern="1200">
                          <a:solidFill>
                            <a:schemeClr val="lt1"/>
                          </a:solidFill>
                          <a:latin typeface="Arial" panose="020B0604020202020204"/>
                        </a:defRPr>
                      </a:lvl3pPr>
                      <a:lvl4pPr marL="1554475" algn="l" defTabSz="1036317" rtl="0" eaLnBrk="1" latinLnBrk="0" hangingPunct="1">
                        <a:defRPr sz="2040" b="1" kern="1200">
                          <a:solidFill>
                            <a:schemeClr val="lt1"/>
                          </a:solidFill>
                          <a:latin typeface="Arial" panose="020B0604020202020204"/>
                        </a:defRPr>
                      </a:lvl4pPr>
                      <a:lvl5pPr marL="2072634" algn="l" defTabSz="1036317" rtl="0" eaLnBrk="1" latinLnBrk="0" hangingPunct="1">
                        <a:defRPr sz="2040" b="1" kern="1200">
                          <a:solidFill>
                            <a:schemeClr val="lt1"/>
                          </a:solidFill>
                          <a:latin typeface="Arial" panose="020B0604020202020204"/>
                        </a:defRPr>
                      </a:lvl5pPr>
                      <a:lvl6pPr marL="2590792" algn="l" defTabSz="1036317" rtl="0" eaLnBrk="1" latinLnBrk="0" hangingPunct="1">
                        <a:defRPr sz="2040" b="1" kern="1200">
                          <a:solidFill>
                            <a:schemeClr val="lt1"/>
                          </a:solidFill>
                          <a:latin typeface="Arial" panose="020B0604020202020204"/>
                        </a:defRPr>
                      </a:lvl6pPr>
                      <a:lvl7pPr marL="3108951" algn="l" defTabSz="1036317" rtl="0" eaLnBrk="1" latinLnBrk="0" hangingPunct="1">
                        <a:defRPr sz="2040" b="1" kern="1200">
                          <a:solidFill>
                            <a:schemeClr val="lt1"/>
                          </a:solidFill>
                          <a:latin typeface="Arial" panose="020B0604020202020204"/>
                        </a:defRPr>
                      </a:lvl7pPr>
                      <a:lvl8pPr marL="3627109" algn="l" defTabSz="1036317" rtl="0" eaLnBrk="1" latinLnBrk="0" hangingPunct="1">
                        <a:defRPr sz="2040" b="1" kern="1200">
                          <a:solidFill>
                            <a:schemeClr val="lt1"/>
                          </a:solidFill>
                          <a:latin typeface="Arial" panose="020B0604020202020204"/>
                        </a:defRPr>
                      </a:lvl8pPr>
                      <a:lvl9pPr marL="4145268" algn="l" defTabSz="1036317" rtl="0" eaLnBrk="1" latinLnBrk="0" hangingPunct="1">
                        <a:defRPr sz="2040" b="1" kern="1200">
                          <a:solidFill>
                            <a:schemeClr val="lt1"/>
                          </a:solidFill>
                          <a:latin typeface="Arial" panose="020B0604020202020204"/>
                        </a:defRPr>
                      </a:lvl9pPr>
                    </a:lstStyle>
                    <a:p>
                      <a:pPr algn="ctr" fontAlgn="b"/>
                      <a:r>
                        <a:rPr lang="en-US" sz="1000" u="none" strike="noStrike" dirty="0">
                          <a:effectLst/>
                        </a:rPr>
                        <a:t>DLA Supply Class Number</a:t>
                      </a:r>
                      <a:endParaRPr lang="en-US" sz="1000" b="1" i="0" u="none" strike="noStrike" dirty="0">
                        <a:solidFill>
                          <a:srgbClr val="FFFFFF"/>
                        </a:solidFill>
                        <a:effectLst/>
                        <a:latin typeface="Arial" panose="020B0604020202020204" pitchFamily="34" charset="0"/>
                      </a:endParaRPr>
                    </a:p>
                  </a:txBody>
                  <a:tcPr marL="5645" marR="5645" marT="564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9AD62"/>
                    </a:solidFill>
                  </a:tcPr>
                </a:tc>
                <a:tc>
                  <a:txBody>
                    <a:bodyPr/>
                    <a:lstStyle>
                      <a:lvl1pPr marL="0" algn="l" defTabSz="1036317" rtl="0" eaLnBrk="1" latinLnBrk="0" hangingPunct="1">
                        <a:defRPr sz="2040" b="1" kern="1200">
                          <a:solidFill>
                            <a:schemeClr val="lt1"/>
                          </a:solidFill>
                          <a:latin typeface="Arial" panose="020B0604020202020204"/>
                        </a:defRPr>
                      </a:lvl1pPr>
                      <a:lvl2pPr marL="518158" algn="l" defTabSz="1036317" rtl="0" eaLnBrk="1" latinLnBrk="0" hangingPunct="1">
                        <a:defRPr sz="2040" b="1" kern="1200">
                          <a:solidFill>
                            <a:schemeClr val="lt1"/>
                          </a:solidFill>
                          <a:latin typeface="Arial" panose="020B0604020202020204"/>
                        </a:defRPr>
                      </a:lvl2pPr>
                      <a:lvl3pPr marL="1036317" algn="l" defTabSz="1036317" rtl="0" eaLnBrk="1" latinLnBrk="0" hangingPunct="1">
                        <a:defRPr sz="2040" b="1" kern="1200">
                          <a:solidFill>
                            <a:schemeClr val="lt1"/>
                          </a:solidFill>
                          <a:latin typeface="Arial" panose="020B0604020202020204"/>
                        </a:defRPr>
                      </a:lvl3pPr>
                      <a:lvl4pPr marL="1554475" algn="l" defTabSz="1036317" rtl="0" eaLnBrk="1" latinLnBrk="0" hangingPunct="1">
                        <a:defRPr sz="2040" b="1" kern="1200">
                          <a:solidFill>
                            <a:schemeClr val="lt1"/>
                          </a:solidFill>
                          <a:latin typeface="Arial" panose="020B0604020202020204"/>
                        </a:defRPr>
                      </a:lvl4pPr>
                      <a:lvl5pPr marL="2072634" algn="l" defTabSz="1036317" rtl="0" eaLnBrk="1" latinLnBrk="0" hangingPunct="1">
                        <a:defRPr sz="2040" b="1" kern="1200">
                          <a:solidFill>
                            <a:schemeClr val="lt1"/>
                          </a:solidFill>
                          <a:latin typeface="Arial" panose="020B0604020202020204"/>
                        </a:defRPr>
                      </a:lvl5pPr>
                      <a:lvl6pPr marL="2590792" algn="l" defTabSz="1036317" rtl="0" eaLnBrk="1" latinLnBrk="0" hangingPunct="1">
                        <a:defRPr sz="2040" b="1" kern="1200">
                          <a:solidFill>
                            <a:schemeClr val="lt1"/>
                          </a:solidFill>
                          <a:latin typeface="Arial" panose="020B0604020202020204"/>
                        </a:defRPr>
                      </a:lvl6pPr>
                      <a:lvl7pPr marL="3108951" algn="l" defTabSz="1036317" rtl="0" eaLnBrk="1" latinLnBrk="0" hangingPunct="1">
                        <a:defRPr sz="2040" b="1" kern="1200">
                          <a:solidFill>
                            <a:schemeClr val="lt1"/>
                          </a:solidFill>
                          <a:latin typeface="Arial" panose="020B0604020202020204"/>
                        </a:defRPr>
                      </a:lvl7pPr>
                      <a:lvl8pPr marL="3627109" algn="l" defTabSz="1036317" rtl="0" eaLnBrk="1" latinLnBrk="0" hangingPunct="1">
                        <a:defRPr sz="2040" b="1" kern="1200">
                          <a:solidFill>
                            <a:schemeClr val="lt1"/>
                          </a:solidFill>
                          <a:latin typeface="Arial" panose="020B0604020202020204"/>
                        </a:defRPr>
                      </a:lvl8pPr>
                      <a:lvl9pPr marL="4145268" algn="l" defTabSz="1036317" rtl="0" eaLnBrk="1" latinLnBrk="0" hangingPunct="1">
                        <a:defRPr sz="2040" b="1" kern="1200">
                          <a:solidFill>
                            <a:schemeClr val="lt1"/>
                          </a:solidFill>
                          <a:latin typeface="Arial" panose="020B0604020202020204"/>
                        </a:defRPr>
                      </a:lvl9pPr>
                    </a:lstStyle>
                    <a:p>
                      <a:pPr algn="ctr" fontAlgn="b"/>
                      <a:r>
                        <a:rPr lang="en-US" sz="1000" b="1" i="0" u="none" strike="noStrike" dirty="0">
                          <a:solidFill>
                            <a:srgbClr val="FFFFFF"/>
                          </a:solidFill>
                          <a:effectLst/>
                          <a:latin typeface="Arial" panose="020B0604020202020204" pitchFamily="34" charset="0"/>
                        </a:rPr>
                        <a:t>DLA Supply Class Description</a:t>
                      </a: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solidFill>
                  </a:tcPr>
                </a:tc>
                <a:tc>
                  <a:txBody>
                    <a:bodyPr/>
                    <a:lstStyle>
                      <a:lvl1pPr marL="0" algn="l" defTabSz="1036317" rtl="0" eaLnBrk="1" latinLnBrk="0" hangingPunct="1">
                        <a:defRPr sz="2040" b="1" kern="1200">
                          <a:solidFill>
                            <a:schemeClr val="lt1"/>
                          </a:solidFill>
                          <a:latin typeface="Arial" panose="020B0604020202020204"/>
                        </a:defRPr>
                      </a:lvl1pPr>
                      <a:lvl2pPr marL="518158" algn="l" defTabSz="1036317" rtl="0" eaLnBrk="1" latinLnBrk="0" hangingPunct="1">
                        <a:defRPr sz="2040" b="1" kern="1200">
                          <a:solidFill>
                            <a:schemeClr val="lt1"/>
                          </a:solidFill>
                          <a:latin typeface="Arial" panose="020B0604020202020204"/>
                        </a:defRPr>
                      </a:lvl2pPr>
                      <a:lvl3pPr marL="1036317" algn="l" defTabSz="1036317" rtl="0" eaLnBrk="1" latinLnBrk="0" hangingPunct="1">
                        <a:defRPr sz="2040" b="1" kern="1200">
                          <a:solidFill>
                            <a:schemeClr val="lt1"/>
                          </a:solidFill>
                          <a:latin typeface="Arial" panose="020B0604020202020204"/>
                        </a:defRPr>
                      </a:lvl3pPr>
                      <a:lvl4pPr marL="1554475" algn="l" defTabSz="1036317" rtl="0" eaLnBrk="1" latinLnBrk="0" hangingPunct="1">
                        <a:defRPr sz="2040" b="1" kern="1200">
                          <a:solidFill>
                            <a:schemeClr val="lt1"/>
                          </a:solidFill>
                          <a:latin typeface="Arial" panose="020B0604020202020204"/>
                        </a:defRPr>
                      </a:lvl4pPr>
                      <a:lvl5pPr marL="2072634" algn="l" defTabSz="1036317" rtl="0" eaLnBrk="1" latinLnBrk="0" hangingPunct="1">
                        <a:defRPr sz="2040" b="1" kern="1200">
                          <a:solidFill>
                            <a:schemeClr val="lt1"/>
                          </a:solidFill>
                          <a:latin typeface="Arial" panose="020B0604020202020204"/>
                        </a:defRPr>
                      </a:lvl5pPr>
                      <a:lvl6pPr marL="2590792" algn="l" defTabSz="1036317" rtl="0" eaLnBrk="1" latinLnBrk="0" hangingPunct="1">
                        <a:defRPr sz="2040" b="1" kern="1200">
                          <a:solidFill>
                            <a:schemeClr val="lt1"/>
                          </a:solidFill>
                          <a:latin typeface="Arial" panose="020B0604020202020204"/>
                        </a:defRPr>
                      </a:lvl6pPr>
                      <a:lvl7pPr marL="3108951" algn="l" defTabSz="1036317" rtl="0" eaLnBrk="1" latinLnBrk="0" hangingPunct="1">
                        <a:defRPr sz="2040" b="1" kern="1200">
                          <a:solidFill>
                            <a:schemeClr val="lt1"/>
                          </a:solidFill>
                          <a:latin typeface="Arial" panose="020B0604020202020204"/>
                        </a:defRPr>
                      </a:lvl7pPr>
                      <a:lvl8pPr marL="3627109" algn="l" defTabSz="1036317" rtl="0" eaLnBrk="1" latinLnBrk="0" hangingPunct="1">
                        <a:defRPr sz="2040" b="1" kern="1200">
                          <a:solidFill>
                            <a:schemeClr val="lt1"/>
                          </a:solidFill>
                          <a:latin typeface="Arial" panose="020B0604020202020204"/>
                        </a:defRPr>
                      </a:lvl8pPr>
                      <a:lvl9pPr marL="4145268" algn="l" defTabSz="1036317" rtl="0" eaLnBrk="1" latinLnBrk="0" hangingPunct="1">
                        <a:defRPr sz="2040" b="1" kern="1200">
                          <a:solidFill>
                            <a:schemeClr val="lt1"/>
                          </a:solidFill>
                          <a:latin typeface="Arial" panose="020B0604020202020204"/>
                        </a:defRPr>
                      </a:lvl9pPr>
                    </a:lstStyle>
                    <a:p>
                      <a:pPr algn="ctr" fontAlgn="b"/>
                      <a:r>
                        <a:rPr lang="en-US" sz="1000" b="1" i="0" u="none" strike="noStrike" dirty="0">
                          <a:solidFill>
                            <a:srgbClr val="FFFFFF"/>
                          </a:solidFill>
                          <a:effectLst/>
                          <a:latin typeface="Arial" panose="020B0604020202020204" pitchFamily="34" charset="0"/>
                        </a:rPr>
                        <a:t>Expected CMMC Levels with Percentages in Supply Class</a:t>
                      </a:r>
                    </a:p>
                  </a:txBody>
                  <a:tcPr marL="5645" marR="5645" marT="564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9AD62"/>
                    </a:solidFill>
                  </a:tcPr>
                </a:tc>
                <a:extLst>
                  <a:ext uri="{0D108BD9-81ED-4DB2-BD59-A6C34878D82A}">
                    <a16:rowId xmlns:a16="http://schemas.microsoft.com/office/drawing/2014/main" val="3656939202"/>
                  </a:ext>
                </a:extLst>
              </a:tr>
              <a:tr h="675020">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u="none" strike="noStrike" dirty="0">
                          <a:effectLst/>
                        </a:rPr>
                        <a:t>Class I</a:t>
                      </a:r>
                      <a:endParaRPr lang="en-US" sz="1000" b="1" i="0" u="none" strike="noStrike" dirty="0">
                        <a:solidFill>
                          <a:srgbClr val="FFFFFF"/>
                        </a:solidFill>
                        <a:effectLst/>
                        <a:latin typeface="Arial" panose="020B0604020202020204" pitchFamily="34" charset="0"/>
                      </a:endParaRPr>
                    </a:p>
                  </a:txBody>
                  <a:tcPr marL="5645" marR="5645" marT="564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4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l" fontAlgn="b"/>
                      <a:r>
                        <a:rPr lang="en-US" sz="1000" b="0" i="0" u="none" strike="noStrike" dirty="0">
                          <a:solidFill>
                            <a:srgbClr val="000000"/>
                          </a:solidFill>
                          <a:effectLst/>
                          <a:latin typeface="Arial" panose="020B0604020202020204" pitchFamily="34" charset="0"/>
                        </a:rPr>
                        <a:t>Subsistence, including food and food-related supplies, including condiments, utensils, paper products, and bottled water</a:t>
                      </a: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4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b="0" i="0" u="none" strike="noStrike" dirty="0">
                          <a:solidFill>
                            <a:srgbClr val="000000"/>
                          </a:solidFill>
                          <a:effectLst/>
                          <a:latin typeface="Arial" panose="020B0604020202020204" pitchFamily="34" charset="0"/>
                        </a:rPr>
                        <a:t>Level 2 Self (95%)</a:t>
                      </a:r>
                    </a:p>
                    <a:p>
                      <a:pPr algn="ctr" fontAlgn="b"/>
                      <a:r>
                        <a:rPr lang="en-US" sz="1000" b="0" i="0" u="none" strike="noStrike" dirty="0">
                          <a:solidFill>
                            <a:srgbClr val="000000"/>
                          </a:solidFill>
                          <a:effectLst/>
                          <a:latin typeface="Arial" panose="020B0604020202020204" pitchFamily="34" charset="0"/>
                        </a:rPr>
                        <a:t>Level 2 C3PAO (5%)</a:t>
                      </a:r>
                    </a:p>
                  </a:txBody>
                  <a:tcPr marL="5645" marR="5645" marT="564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40000"/>
                      </a:srgbClr>
                    </a:solidFill>
                  </a:tcPr>
                </a:tc>
                <a:extLst>
                  <a:ext uri="{0D108BD9-81ED-4DB2-BD59-A6C34878D82A}">
                    <a16:rowId xmlns:a16="http://schemas.microsoft.com/office/drawing/2014/main" val="1868045237"/>
                  </a:ext>
                </a:extLst>
              </a:tr>
              <a:tr h="524030">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u="none" strike="noStrike" dirty="0">
                          <a:effectLst/>
                        </a:rPr>
                        <a:t>Class II</a:t>
                      </a:r>
                      <a:endParaRPr lang="en-US" sz="1000" b="1" i="0" u="none" strike="noStrike" dirty="0">
                        <a:solidFill>
                          <a:srgbClr val="FFFFFF"/>
                        </a:solidFill>
                        <a:effectLst/>
                        <a:latin typeface="Arial" panose="020B0604020202020204" pitchFamily="34" charset="0"/>
                      </a:endParaRPr>
                    </a:p>
                  </a:txBody>
                  <a:tcPr marL="5645" marR="5645" marT="564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2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l" fontAlgn="b"/>
                      <a:r>
                        <a:rPr lang="en-US" sz="1000" b="0" i="0" u="none" strike="noStrike" dirty="0">
                          <a:solidFill>
                            <a:srgbClr val="000000"/>
                          </a:solidFill>
                          <a:effectLst/>
                          <a:latin typeface="Arial" panose="020B0604020202020204" pitchFamily="34" charset="0"/>
                        </a:rPr>
                        <a:t>Clothing, individual equipment, tentage, organizational tool kits, and hand tools</a:t>
                      </a: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marL="0" marR="0" lvl="0" indent="0" algn="ctr" defTabSz="103631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Level 2 Self (70%)</a:t>
                      </a:r>
                    </a:p>
                    <a:p>
                      <a:pPr marL="0" marR="0" lvl="0" indent="0" algn="ctr" defTabSz="103631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Level 2 C3PAO (30%)</a:t>
                      </a:r>
                    </a:p>
                  </a:txBody>
                  <a:tcPr marL="5645" marR="5645" marT="564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20000"/>
                      </a:srgbClr>
                    </a:solidFill>
                  </a:tcPr>
                </a:tc>
                <a:extLst>
                  <a:ext uri="{0D108BD9-81ED-4DB2-BD59-A6C34878D82A}">
                    <a16:rowId xmlns:a16="http://schemas.microsoft.com/office/drawing/2014/main" val="70084894"/>
                  </a:ext>
                </a:extLst>
              </a:tr>
              <a:tr h="817130">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u="none" strike="noStrike" dirty="0">
                          <a:effectLst/>
                        </a:rPr>
                        <a:t>Class III</a:t>
                      </a:r>
                      <a:endParaRPr lang="en-US" sz="1000" b="1" i="0" u="none" strike="noStrike" dirty="0">
                        <a:solidFill>
                          <a:srgbClr val="FFFFFF"/>
                        </a:solidFill>
                        <a:effectLst/>
                        <a:latin typeface="Arial" panose="020B0604020202020204" pitchFamily="34" charset="0"/>
                      </a:endParaRPr>
                    </a:p>
                  </a:txBody>
                  <a:tcPr marL="5645" marR="5645" marT="564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4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l" fontAlgn="b"/>
                      <a:r>
                        <a:rPr lang="en-US" sz="1000" b="0" i="0" u="none" strike="noStrike" dirty="0">
                          <a:solidFill>
                            <a:srgbClr val="000000"/>
                          </a:solidFill>
                          <a:effectLst/>
                          <a:latin typeface="Arial" panose="020B0604020202020204" pitchFamily="34" charset="0"/>
                        </a:rPr>
                        <a:t>Petroleum fuels, lubricants, hydraulic and insulating oils, preservatives, liquid and compressed gases, bulk chemical products, coolants, de-icing and antifreeze compounds, together with components and additives of such products, and coal</a:t>
                      </a: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4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b="0" i="0" u="none" strike="noStrike" dirty="0">
                          <a:solidFill>
                            <a:srgbClr val="000000"/>
                          </a:solidFill>
                          <a:effectLst/>
                          <a:latin typeface="Arial" panose="020B0604020202020204" pitchFamily="34" charset="0"/>
                        </a:rPr>
                        <a:t>Level 1 (95%)</a:t>
                      </a:r>
                    </a:p>
                    <a:p>
                      <a:pPr algn="ctr" fontAlgn="b"/>
                      <a:r>
                        <a:rPr lang="en-US" sz="1000" b="0" i="0" u="none" strike="noStrike" dirty="0">
                          <a:solidFill>
                            <a:srgbClr val="000000"/>
                          </a:solidFill>
                          <a:effectLst/>
                          <a:latin typeface="Arial" panose="020B0604020202020204" pitchFamily="34" charset="0"/>
                        </a:rPr>
                        <a:t>Level 2 Self / C3PAO (4%)</a:t>
                      </a:r>
                    </a:p>
                    <a:p>
                      <a:pPr algn="ctr" fontAlgn="b"/>
                      <a:r>
                        <a:rPr lang="en-US" sz="1000" b="0" i="0" u="none" strike="noStrike" dirty="0">
                          <a:solidFill>
                            <a:srgbClr val="000000"/>
                          </a:solidFill>
                          <a:effectLst/>
                          <a:latin typeface="Arial" panose="020B0604020202020204" pitchFamily="34" charset="0"/>
                        </a:rPr>
                        <a:t>Level 3 (1%)</a:t>
                      </a:r>
                    </a:p>
                  </a:txBody>
                  <a:tcPr marL="5645" marR="5645" marT="564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40000"/>
                      </a:srgbClr>
                    </a:solidFill>
                  </a:tcPr>
                </a:tc>
                <a:extLst>
                  <a:ext uri="{0D108BD9-81ED-4DB2-BD59-A6C34878D82A}">
                    <a16:rowId xmlns:a16="http://schemas.microsoft.com/office/drawing/2014/main" val="148494542"/>
                  </a:ext>
                </a:extLst>
              </a:tr>
              <a:tr h="532911">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u="none" strike="noStrike" dirty="0">
                          <a:effectLst/>
                        </a:rPr>
                        <a:t>Class IV</a:t>
                      </a:r>
                      <a:endParaRPr lang="en-US" sz="1000" b="0" u="none" strike="noStrike" dirty="0">
                        <a:solidFill>
                          <a:schemeClr val="tx1"/>
                        </a:solidFill>
                        <a:effectLst/>
                      </a:endParaRPr>
                    </a:p>
                  </a:txBody>
                  <a:tcPr marL="5645" marR="5645" marT="564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l" fontAlgn="b"/>
                      <a:r>
                        <a:rPr lang="en-US" sz="1000" b="0" i="0" u="none" strike="noStrike" dirty="0">
                          <a:solidFill>
                            <a:srgbClr val="000000"/>
                          </a:solidFill>
                          <a:effectLst/>
                          <a:latin typeface="Arial" panose="020B0604020202020204" pitchFamily="34" charset="0"/>
                        </a:rPr>
                        <a:t>Construction materials including installed equipment and all fortification or barrier materials</a:t>
                      </a: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1036317" rtl="0" eaLnBrk="1" latinLnBrk="0" hangingPunct="1">
                        <a:defRPr sz="2040" kern="1200">
                          <a:solidFill>
                            <a:schemeClr val="dk1"/>
                          </a:solidFill>
                          <a:latin typeface="Arial" panose="020B0604020202020204"/>
                        </a:defRPr>
                      </a:lvl1pPr>
                      <a:lvl2pPr marL="518158" algn="l" defTabSz="1036317" rtl="0" eaLnBrk="1" latinLnBrk="0" hangingPunct="1">
                        <a:defRPr sz="2040" kern="1200">
                          <a:solidFill>
                            <a:schemeClr val="dk1"/>
                          </a:solidFill>
                          <a:latin typeface="Arial" panose="020B0604020202020204"/>
                        </a:defRPr>
                      </a:lvl2pPr>
                      <a:lvl3pPr marL="1036317" algn="l" defTabSz="1036317" rtl="0" eaLnBrk="1" latinLnBrk="0" hangingPunct="1">
                        <a:defRPr sz="2040" kern="1200">
                          <a:solidFill>
                            <a:schemeClr val="dk1"/>
                          </a:solidFill>
                          <a:latin typeface="Arial" panose="020B0604020202020204"/>
                        </a:defRPr>
                      </a:lvl3pPr>
                      <a:lvl4pPr marL="1554475" algn="l" defTabSz="1036317" rtl="0" eaLnBrk="1" latinLnBrk="0" hangingPunct="1">
                        <a:defRPr sz="2040" kern="1200">
                          <a:solidFill>
                            <a:schemeClr val="dk1"/>
                          </a:solidFill>
                          <a:latin typeface="Arial" panose="020B0604020202020204"/>
                        </a:defRPr>
                      </a:lvl4pPr>
                      <a:lvl5pPr marL="2072634" algn="l" defTabSz="1036317" rtl="0" eaLnBrk="1" latinLnBrk="0" hangingPunct="1">
                        <a:defRPr sz="2040" kern="1200">
                          <a:solidFill>
                            <a:schemeClr val="dk1"/>
                          </a:solidFill>
                          <a:latin typeface="Arial" panose="020B0604020202020204"/>
                        </a:defRPr>
                      </a:lvl5pPr>
                      <a:lvl6pPr marL="2590792" algn="l" defTabSz="1036317" rtl="0" eaLnBrk="1" latinLnBrk="0" hangingPunct="1">
                        <a:defRPr sz="2040" kern="1200">
                          <a:solidFill>
                            <a:schemeClr val="dk1"/>
                          </a:solidFill>
                          <a:latin typeface="Arial" panose="020B0604020202020204"/>
                        </a:defRPr>
                      </a:lvl6pPr>
                      <a:lvl7pPr marL="3108951" algn="l" defTabSz="1036317" rtl="0" eaLnBrk="1" latinLnBrk="0" hangingPunct="1">
                        <a:defRPr sz="2040" kern="1200">
                          <a:solidFill>
                            <a:schemeClr val="dk1"/>
                          </a:solidFill>
                          <a:latin typeface="Arial" panose="020B0604020202020204"/>
                        </a:defRPr>
                      </a:lvl7pPr>
                      <a:lvl8pPr marL="3627109" algn="l" defTabSz="1036317" rtl="0" eaLnBrk="1" latinLnBrk="0" hangingPunct="1">
                        <a:defRPr sz="2040" kern="1200">
                          <a:solidFill>
                            <a:schemeClr val="dk1"/>
                          </a:solidFill>
                          <a:latin typeface="Arial" panose="020B0604020202020204"/>
                        </a:defRPr>
                      </a:lvl8pPr>
                      <a:lvl9pPr marL="4145268" algn="l" defTabSz="1036317" rtl="0" eaLnBrk="1" latinLnBrk="0" hangingPunct="1">
                        <a:defRPr sz="2040" kern="1200">
                          <a:solidFill>
                            <a:schemeClr val="dk1"/>
                          </a:solidFill>
                          <a:latin typeface="Arial" panose="020B0604020202020204"/>
                        </a:defRPr>
                      </a:lvl9pPr>
                    </a:lstStyle>
                    <a:p>
                      <a:pPr algn="ctr" fontAlgn="b"/>
                      <a:r>
                        <a:rPr lang="en-US" sz="1000" b="0" i="0" u="none" strike="noStrike" dirty="0">
                          <a:solidFill>
                            <a:srgbClr val="000000"/>
                          </a:solidFill>
                          <a:effectLst/>
                          <a:latin typeface="Arial" panose="020B0604020202020204" pitchFamily="34" charset="0"/>
                        </a:rPr>
                        <a:t>Level 2 Self (72%)</a:t>
                      </a:r>
                    </a:p>
                    <a:p>
                      <a:pPr algn="ctr" fontAlgn="b"/>
                      <a:r>
                        <a:rPr lang="en-US" sz="1000" b="0" i="0" u="none" strike="noStrike" dirty="0">
                          <a:solidFill>
                            <a:srgbClr val="000000"/>
                          </a:solidFill>
                          <a:effectLst/>
                          <a:latin typeface="Arial" panose="020B0604020202020204" pitchFamily="34" charset="0"/>
                        </a:rPr>
                        <a:t>Level 2 C3PAO (28%)</a:t>
                      </a:r>
                    </a:p>
                  </a:txBody>
                  <a:tcPr marL="5645" marR="5645" marT="564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extLst>
                  <a:ext uri="{0D108BD9-81ED-4DB2-BD59-A6C34878D82A}">
                    <a16:rowId xmlns:a16="http://schemas.microsoft.com/office/drawing/2014/main" val="1216680904"/>
                  </a:ext>
                </a:extLst>
              </a:tr>
              <a:tr h="461856">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ctr" fontAlgn="b"/>
                      <a:r>
                        <a:rPr lang="en-US" sz="1000" b="0" u="none" strike="noStrike" dirty="0">
                          <a:solidFill>
                            <a:schemeClr val="tx1"/>
                          </a:solidFill>
                          <a:effectLst/>
                        </a:rPr>
                        <a:t>Class VIII</a:t>
                      </a:r>
                    </a:p>
                  </a:txBody>
                  <a:tcPr marL="5645" marR="5645" marT="564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l" fontAlgn="b"/>
                      <a:r>
                        <a:rPr lang="en-US" sz="1000" b="0" i="0" u="none" strike="noStrike" dirty="0">
                          <a:solidFill>
                            <a:srgbClr val="000000"/>
                          </a:solidFill>
                          <a:effectLst/>
                          <a:latin typeface="Arial" panose="020B0604020202020204" pitchFamily="34" charset="0"/>
                        </a:rPr>
                        <a:t>Medical materiel, including medical-peculiar repair parts</a:t>
                      </a:r>
                    </a:p>
                  </a:txBody>
                  <a:tcPr marL="5645" marR="5645" marT="56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ctr" fontAlgn="b"/>
                      <a:r>
                        <a:rPr lang="en-US" sz="1000" b="0" i="0" u="none" strike="noStrike" dirty="0">
                          <a:solidFill>
                            <a:srgbClr val="000000"/>
                          </a:solidFill>
                          <a:effectLst/>
                          <a:latin typeface="Arial" panose="020B0604020202020204" pitchFamily="34" charset="0"/>
                        </a:rPr>
                        <a:t>Level 2 Self (98%)</a:t>
                      </a:r>
                    </a:p>
                    <a:p>
                      <a:pPr algn="ctr" fontAlgn="b"/>
                      <a:r>
                        <a:rPr lang="en-US" sz="1000" b="0" i="0" u="none" strike="noStrike" dirty="0">
                          <a:solidFill>
                            <a:srgbClr val="000000"/>
                          </a:solidFill>
                          <a:effectLst/>
                          <a:latin typeface="Arial" panose="020B0604020202020204" pitchFamily="34" charset="0"/>
                        </a:rPr>
                        <a:t>Level 2 C3PAO (2%)</a:t>
                      </a: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extLst>
                  <a:ext uri="{0D108BD9-81ED-4DB2-BD59-A6C34878D82A}">
                    <a16:rowId xmlns:a16="http://schemas.microsoft.com/office/drawing/2014/main" val="2321428884"/>
                  </a:ext>
                </a:extLst>
              </a:tr>
              <a:tr h="701665">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ctr" fontAlgn="b"/>
                      <a:r>
                        <a:rPr lang="en-US" sz="1000" b="0" u="none" strike="noStrike" dirty="0">
                          <a:solidFill>
                            <a:schemeClr val="tx1"/>
                          </a:solidFill>
                          <a:effectLst/>
                        </a:rPr>
                        <a:t>Class IX</a:t>
                      </a:r>
                    </a:p>
                  </a:txBody>
                  <a:tcPr marL="5645" marR="5645" marT="564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l" fontAlgn="b"/>
                      <a:r>
                        <a:rPr lang="en-US" sz="1050" b="0" i="0" kern="1200" dirty="0">
                          <a:solidFill>
                            <a:schemeClr val="tx1"/>
                          </a:solidFill>
                          <a:effectLst/>
                          <a:latin typeface="+mn-lt"/>
                          <a:ea typeface="+mn-ea"/>
                          <a:cs typeface="+mn-cs"/>
                        </a:rPr>
                        <a:t>Repair parts and components including kits, assemblies and subassemblies, and reparable and consumable items required for maintenance support of all equipment, excluding medical-peculiar repair parts</a:t>
                      </a:r>
                      <a:endParaRPr lang="en-US" sz="1050" b="0" i="0" u="none" strike="noStrike" dirty="0">
                        <a:solidFill>
                          <a:srgbClr val="000000"/>
                        </a:solidFill>
                        <a:effectLst/>
                        <a:latin typeface="Arial" panose="020B0604020202020204" pitchFamily="34" charset="0"/>
                      </a:endParaRPr>
                    </a:p>
                  </a:txBody>
                  <a:tcPr marL="5645" marR="5645" marT="56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AD62">
                        <a:tint val="20000"/>
                      </a:srgbClr>
                    </a:solidFill>
                  </a:tcPr>
                </a:tc>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ctr" fontAlgn="base"/>
                      <a:r>
                        <a:rPr lang="en-US" sz="1000" b="0" i="0" kern="1200" dirty="0">
                          <a:solidFill>
                            <a:schemeClr val="tx1"/>
                          </a:solidFill>
                          <a:effectLst/>
                          <a:latin typeface="+mn-lt"/>
                          <a:ea typeface="+mn-ea"/>
                          <a:cs typeface="+mn-cs"/>
                        </a:rPr>
                        <a:t>Level 2 Self (77%)</a:t>
                      </a:r>
                    </a:p>
                    <a:p>
                      <a:pPr algn="ctr" fontAlgn="base"/>
                      <a:r>
                        <a:rPr lang="en-US" sz="1000" b="0" i="0" kern="1200" dirty="0">
                          <a:solidFill>
                            <a:schemeClr val="tx1"/>
                          </a:solidFill>
                          <a:effectLst/>
                          <a:latin typeface="+mn-lt"/>
                          <a:ea typeface="+mn-ea"/>
                          <a:cs typeface="+mn-cs"/>
                        </a:rPr>
                        <a:t>Level 2 C3PAO (23%)</a:t>
                      </a:r>
                    </a:p>
                    <a:p>
                      <a:pPr algn="ctr" fontAlgn="b"/>
                      <a:endParaRPr lang="en-US" sz="1000" b="0" i="0" u="none" strike="noStrike" dirty="0">
                        <a:solidFill>
                          <a:srgbClr val="000000"/>
                        </a:solidFill>
                        <a:effectLst/>
                        <a:latin typeface="Arial" panose="020B0604020202020204" pitchFamily="34" charset="0"/>
                      </a:endParaRP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0698658"/>
                  </a:ext>
                </a:extLst>
              </a:tr>
              <a:tr h="884471">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ctr" fontAlgn="b"/>
                      <a:r>
                        <a:rPr lang="en-US" sz="1000" b="1" i="0" kern="1200" dirty="0">
                          <a:solidFill>
                            <a:schemeClr val="tx1"/>
                          </a:solidFill>
                          <a:effectLst/>
                          <a:latin typeface="+mn-lt"/>
                          <a:ea typeface="+mn-ea"/>
                          <a:cs typeface="+mn-cs"/>
                        </a:rPr>
                        <a:t>Service Contracts</a:t>
                      </a:r>
                      <a:endParaRPr lang="en-US" sz="1000" b="0" u="none" strike="noStrike" dirty="0">
                        <a:solidFill>
                          <a:schemeClr val="tx1"/>
                        </a:solidFill>
                        <a:effectLst/>
                      </a:endParaRPr>
                    </a:p>
                  </a:txBody>
                  <a:tcPr marL="5645" marR="5645" marT="564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20000"/>
                      </a:srgbClr>
                    </a:solidFill>
                  </a:tcPr>
                </a:tc>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l" fontAlgn="b"/>
                      <a:r>
                        <a:rPr lang="en-US" sz="1000" b="0" i="0" kern="1200" dirty="0">
                          <a:solidFill>
                            <a:schemeClr val="tx1"/>
                          </a:solidFill>
                          <a:effectLst/>
                          <a:latin typeface="+mn-lt"/>
                          <a:ea typeface="+mn-ea"/>
                          <a:cs typeface="+mn-cs"/>
                        </a:rPr>
                        <a:t>Includes service contracts from DCSO, Disposition, and Distribution for basic supplies or services (non-technical), services, logistics IT/system integration.</a:t>
                      </a:r>
                      <a:endParaRPr lang="en-US" sz="1000" b="0" i="0" u="none" strike="noStrike" dirty="0">
                        <a:solidFill>
                          <a:srgbClr val="000000"/>
                        </a:solidFill>
                        <a:effectLst/>
                        <a:latin typeface="Arial" panose="020B0604020202020204" pitchFamily="34" charset="0"/>
                      </a:endParaRPr>
                    </a:p>
                  </a:txBody>
                  <a:tcPr marL="5645" marR="5645" marT="56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9AD62">
                        <a:tint val="20000"/>
                      </a:srgbClr>
                    </a:solidFill>
                  </a:tcPr>
                </a:tc>
                <a:tc>
                  <a:txBody>
                    <a:bodyPr/>
                    <a:lstStyle>
                      <a:lvl1pPr marL="0" algn="l" defTabSz="855005" rtl="0" eaLnBrk="1" latinLnBrk="0" hangingPunct="1">
                        <a:defRPr sz="1683" kern="1200">
                          <a:solidFill>
                            <a:schemeClr val="tx1"/>
                          </a:solidFill>
                          <a:latin typeface="Arial" panose="020B0604020202020204"/>
                        </a:defRPr>
                      </a:lvl1pPr>
                      <a:lvl2pPr marL="427502" algn="l" defTabSz="855005" rtl="0" eaLnBrk="1" latinLnBrk="0" hangingPunct="1">
                        <a:defRPr sz="1683" kern="1200">
                          <a:solidFill>
                            <a:schemeClr val="tx1"/>
                          </a:solidFill>
                          <a:latin typeface="Arial" panose="020B0604020202020204"/>
                        </a:defRPr>
                      </a:lvl2pPr>
                      <a:lvl3pPr marL="855005" algn="l" defTabSz="855005" rtl="0" eaLnBrk="1" latinLnBrk="0" hangingPunct="1">
                        <a:defRPr sz="1683" kern="1200">
                          <a:solidFill>
                            <a:schemeClr val="tx1"/>
                          </a:solidFill>
                          <a:latin typeface="Arial" panose="020B0604020202020204"/>
                        </a:defRPr>
                      </a:lvl3pPr>
                      <a:lvl4pPr marL="1282508" algn="l" defTabSz="855005" rtl="0" eaLnBrk="1" latinLnBrk="0" hangingPunct="1">
                        <a:defRPr sz="1683" kern="1200">
                          <a:solidFill>
                            <a:schemeClr val="tx1"/>
                          </a:solidFill>
                          <a:latin typeface="Arial" panose="020B0604020202020204"/>
                        </a:defRPr>
                      </a:lvl4pPr>
                      <a:lvl5pPr marL="1710010" algn="l" defTabSz="855005" rtl="0" eaLnBrk="1" latinLnBrk="0" hangingPunct="1">
                        <a:defRPr sz="1683" kern="1200">
                          <a:solidFill>
                            <a:schemeClr val="tx1"/>
                          </a:solidFill>
                          <a:latin typeface="Arial" panose="020B0604020202020204"/>
                        </a:defRPr>
                      </a:lvl5pPr>
                      <a:lvl6pPr marL="2137512" algn="l" defTabSz="855005" rtl="0" eaLnBrk="1" latinLnBrk="0" hangingPunct="1">
                        <a:defRPr sz="1683" kern="1200">
                          <a:solidFill>
                            <a:schemeClr val="tx1"/>
                          </a:solidFill>
                          <a:latin typeface="Arial" panose="020B0604020202020204"/>
                        </a:defRPr>
                      </a:lvl6pPr>
                      <a:lvl7pPr marL="2565015" algn="l" defTabSz="855005" rtl="0" eaLnBrk="1" latinLnBrk="0" hangingPunct="1">
                        <a:defRPr sz="1683" kern="1200">
                          <a:solidFill>
                            <a:schemeClr val="tx1"/>
                          </a:solidFill>
                          <a:latin typeface="Arial" panose="020B0604020202020204"/>
                        </a:defRPr>
                      </a:lvl7pPr>
                      <a:lvl8pPr marL="2992517" algn="l" defTabSz="855005" rtl="0" eaLnBrk="1" latinLnBrk="0" hangingPunct="1">
                        <a:defRPr sz="1683" kern="1200">
                          <a:solidFill>
                            <a:schemeClr val="tx1"/>
                          </a:solidFill>
                          <a:latin typeface="Arial" panose="020B0604020202020204"/>
                        </a:defRPr>
                      </a:lvl8pPr>
                      <a:lvl9pPr marL="3420020" algn="l" defTabSz="855005" rtl="0" eaLnBrk="1" latinLnBrk="0" hangingPunct="1">
                        <a:defRPr sz="1683" kern="1200">
                          <a:solidFill>
                            <a:schemeClr val="tx1"/>
                          </a:solidFill>
                          <a:latin typeface="Arial" panose="020B0604020202020204"/>
                        </a:defRPr>
                      </a:lvl9pPr>
                    </a:lstStyle>
                    <a:p>
                      <a:pPr algn="ctr" fontAlgn="base"/>
                      <a:r>
                        <a:rPr lang="en-US" sz="1000" b="0" i="0" kern="1200" dirty="0">
                          <a:solidFill>
                            <a:schemeClr val="tx1"/>
                          </a:solidFill>
                          <a:effectLst/>
                          <a:latin typeface="+mn-lt"/>
                          <a:ea typeface="+mn-ea"/>
                          <a:cs typeface="+mn-cs"/>
                        </a:rPr>
                        <a:t>Level 1 (1%)</a:t>
                      </a:r>
                    </a:p>
                    <a:p>
                      <a:pPr algn="ctr" fontAlgn="base"/>
                      <a:r>
                        <a:rPr lang="en-US" sz="1000" b="0" i="0" kern="1200" dirty="0">
                          <a:solidFill>
                            <a:schemeClr val="tx1"/>
                          </a:solidFill>
                          <a:effectLst/>
                          <a:latin typeface="+mn-lt"/>
                          <a:ea typeface="+mn-ea"/>
                          <a:cs typeface="+mn-cs"/>
                        </a:rPr>
                        <a:t>Level 2 Self (12%)</a:t>
                      </a:r>
                    </a:p>
                    <a:p>
                      <a:pPr algn="ctr" fontAlgn="base"/>
                      <a:r>
                        <a:rPr lang="en-US" sz="1000" b="0" i="0" kern="1200" dirty="0">
                          <a:solidFill>
                            <a:schemeClr val="tx1"/>
                          </a:solidFill>
                          <a:effectLst/>
                          <a:latin typeface="+mn-lt"/>
                          <a:ea typeface="+mn-ea"/>
                          <a:cs typeface="+mn-cs"/>
                        </a:rPr>
                        <a:t>Level 2 C3PAO (73%)</a:t>
                      </a:r>
                    </a:p>
                    <a:p>
                      <a:pPr algn="ctr" fontAlgn="base"/>
                      <a:r>
                        <a:rPr lang="en-US" sz="1000" b="0" i="0" kern="1200" dirty="0">
                          <a:solidFill>
                            <a:schemeClr val="tx1"/>
                          </a:solidFill>
                          <a:effectLst/>
                          <a:latin typeface="+mn-lt"/>
                          <a:ea typeface="+mn-ea"/>
                          <a:cs typeface="+mn-cs"/>
                        </a:rPr>
                        <a:t>Level 3 (10%)</a:t>
                      </a:r>
                    </a:p>
                    <a:p>
                      <a:pPr algn="ctr" fontAlgn="b"/>
                      <a:endParaRPr lang="en-US" sz="1000" b="0" i="0" u="none" strike="noStrike" dirty="0">
                        <a:solidFill>
                          <a:srgbClr val="000000"/>
                        </a:solidFill>
                        <a:effectLst/>
                        <a:latin typeface="Arial" panose="020B0604020202020204" pitchFamily="34" charset="0"/>
                      </a:endParaRPr>
                    </a:p>
                  </a:txBody>
                  <a:tcPr marL="5645" marR="5645" marT="564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9AD62">
                        <a:tint val="20000"/>
                      </a:srgbClr>
                    </a:solidFill>
                  </a:tcPr>
                </a:tc>
                <a:extLst>
                  <a:ext uri="{0D108BD9-81ED-4DB2-BD59-A6C34878D82A}">
                    <a16:rowId xmlns:a16="http://schemas.microsoft.com/office/drawing/2014/main" val="2532493586"/>
                  </a:ext>
                </a:extLst>
              </a:tr>
            </a:tbl>
          </a:graphicData>
        </a:graphic>
      </p:graphicFrame>
      <p:sp>
        <p:nvSpPr>
          <p:cNvPr id="4" name="TextBox 3">
            <a:extLst>
              <a:ext uri="{FF2B5EF4-FFF2-40B4-BE49-F238E27FC236}">
                <a16:creationId xmlns:a16="http://schemas.microsoft.com/office/drawing/2014/main" id="{FD1A8A5D-4342-A8E4-DEFF-7C8BDA7C456C}"/>
              </a:ext>
            </a:extLst>
          </p:cNvPr>
          <p:cNvSpPr txBox="1"/>
          <p:nvPr/>
        </p:nvSpPr>
        <p:spPr>
          <a:xfrm>
            <a:off x="1076097" y="6917635"/>
            <a:ext cx="8535042" cy="276999"/>
          </a:xfrm>
          <a:prstGeom prst="rect">
            <a:avLst/>
          </a:prstGeom>
          <a:noFill/>
        </p:spPr>
        <p:txBody>
          <a:bodyPr wrap="square" rtlCol="0">
            <a:spAutoFit/>
          </a:bodyPr>
          <a:lstStyle/>
          <a:p>
            <a:r>
              <a:rPr lang="en-US" sz="1200" dirty="0">
                <a:hlinkClick r:id="rId2"/>
              </a:rPr>
              <a:t>https://www.dla.mil/Small-Business/Resource-Center/Cybersecurity-Resources/#SupplyClassestoCMMCLevels</a:t>
            </a:r>
            <a:endParaRPr lang="en-US" sz="1200" dirty="0"/>
          </a:p>
        </p:txBody>
      </p:sp>
    </p:spTree>
    <p:extLst>
      <p:ext uri="{BB962C8B-B14F-4D97-AF65-F5344CB8AC3E}">
        <p14:creationId xmlns:p14="http://schemas.microsoft.com/office/powerpoint/2010/main" val="250083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FC423-6652-6D1A-5F28-9FB5CEDB87F1}"/>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33D0DFEA-053E-840E-E99E-F039F632DD41}"/>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97D453DA-90A9-81C3-D1E9-8CF07E4E3A8D}"/>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DoW Phased Implementation Plan</a:t>
            </a:r>
            <a:endParaRPr lang="en-US" dirty="0"/>
          </a:p>
        </p:txBody>
      </p:sp>
      <p:sp>
        <p:nvSpPr>
          <p:cNvPr id="3" name="object 25">
            <a:extLst>
              <a:ext uri="{FF2B5EF4-FFF2-40B4-BE49-F238E27FC236}">
                <a16:creationId xmlns:a16="http://schemas.microsoft.com/office/drawing/2014/main" id="{A06CD45A-5968-6C6A-3727-80E68F6C3CAC}"/>
              </a:ext>
            </a:extLst>
          </p:cNvPr>
          <p:cNvSpPr txBox="1"/>
          <p:nvPr/>
        </p:nvSpPr>
        <p:spPr>
          <a:xfrm>
            <a:off x="407504" y="1844623"/>
            <a:ext cx="9753600" cy="690277"/>
          </a:xfrm>
          <a:prstGeom prst="rightArrow">
            <a:avLst/>
          </a:prstGeom>
          <a:solidFill>
            <a:srgbClr val="77580F"/>
          </a:solidFill>
          <a:ln w="22225">
            <a:solidFill>
              <a:srgbClr val="FFFFFF"/>
            </a:solidFill>
          </a:ln>
        </p:spPr>
        <p:txBody>
          <a:bodyPr vert="horz" wrap="square" lIns="91440" tIns="91440" rIns="0" bIns="91440" rtlCol="0" anchor="ctr">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sng" strike="noStrike" kern="0" cap="none" spc="0" normalizeH="0" baseline="0" noProof="0" dirty="0">
                <a:ln>
                  <a:noFill/>
                </a:ln>
                <a:solidFill>
                  <a:srgbClr val="FFFFFF"/>
                </a:solidFill>
                <a:effectLst/>
                <a:uLnTx/>
                <a:uFill>
                  <a:solidFill>
                    <a:srgbClr val="FFFFFF"/>
                  </a:solidFill>
                </a:uFill>
                <a:cs typeface="Arial"/>
              </a:rPr>
              <a:t>Phase</a:t>
            </a:r>
            <a:r>
              <a:rPr kumimoji="0" sz="1200" b="1" i="0" u="sng" strike="noStrike" kern="0" cap="none" spc="-20" normalizeH="0" baseline="0" noProof="0" dirty="0">
                <a:ln>
                  <a:noFill/>
                </a:ln>
                <a:solidFill>
                  <a:srgbClr val="FFFFFF"/>
                </a:solidFill>
                <a:effectLst/>
                <a:uLnTx/>
                <a:uFill>
                  <a:solidFill>
                    <a:srgbClr val="FFFFFF"/>
                  </a:solidFill>
                </a:uFill>
                <a:cs typeface="Arial"/>
              </a:rPr>
              <a:t> </a:t>
            </a:r>
            <a:r>
              <a:rPr kumimoji="0" sz="1200" b="1" i="0" u="sng" strike="noStrike" kern="0" cap="none" spc="0" normalizeH="0" baseline="0" noProof="0" dirty="0">
                <a:ln>
                  <a:noFill/>
                </a:ln>
                <a:solidFill>
                  <a:srgbClr val="FFFFFF"/>
                </a:solidFill>
                <a:effectLst/>
                <a:uLnTx/>
                <a:uFill>
                  <a:solidFill>
                    <a:srgbClr val="FFFFFF"/>
                  </a:solidFill>
                </a:uFill>
                <a:cs typeface="Arial"/>
              </a:rPr>
              <a:t>1</a:t>
            </a:r>
            <a:r>
              <a:rPr kumimoji="0" sz="1200" b="1" i="0" u="sng" strike="noStrike" kern="0" cap="none" spc="-20" normalizeH="0" baseline="0" noProof="0" dirty="0">
                <a:ln>
                  <a:noFill/>
                </a:ln>
                <a:solidFill>
                  <a:srgbClr val="FFFFFF"/>
                </a:solidFill>
                <a:effectLst/>
                <a:uLnTx/>
                <a:uFill>
                  <a:solidFill>
                    <a:srgbClr val="FFFFFF"/>
                  </a:solidFill>
                </a:uFill>
                <a:cs typeface="Arial"/>
              </a:rPr>
              <a:t> </a:t>
            </a:r>
            <a:r>
              <a:rPr kumimoji="0" sz="1200" b="1" i="0" u="sng" strike="noStrike" kern="0" cap="none" spc="0" normalizeH="0" baseline="0" noProof="0" dirty="0">
                <a:ln>
                  <a:noFill/>
                </a:ln>
                <a:solidFill>
                  <a:srgbClr val="FFFFFF"/>
                </a:solidFill>
                <a:effectLst/>
                <a:uLnTx/>
                <a:uFill>
                  <a:solidFill>
                    <a:srgbClr val="FFFFFF"/>
                  </a:solidFill>
                </a:uFill>
                <a:cs typeface="Arial"/>
              </a:rPr>
              <a:t>–</a:t>
            </a:r>
            <a:r>
              <a:rPr kumimoji="0" sz="1200" b="1" i="0" u="sng" strike="noStrike" kern="0" cap="none" spc="-15" normalizeH="0" baseline="0" noProof="0" dirty="0">
                <a:ln>
                  <a:noFill/>
                </a:ln>
                <a:solidFill>
                  <a:srgbClr val="FFFFFF"/>
                </a:solidFill>
                <a:effectLst/>
                <a:uLnTx/>
                <a:uFill>
                  <a:solidFill>
                    <a:srgbClr val="FFFFFF"/>
                  </a:solidFill>
                </a:uFill>
                <a:cs typeface="Arial"/>
              </a:rPr>
              <a:t> </a:t>
            </a:r>
            <a:r>
              <a:rPr kumimoji="0" sz="1200" b="1" i="0" u="sng" strike="noStrike" kern="0" cap="none" spc="0" normalizeH="0" baseline="0" noProof="0" dirty="0">
                <a:ln>
                  <a:noFill/>
                </a:ln>
                <a:solidFill>
                  <a:srgbClr val="FFFFFF"/>
                </a:solidFill>
                <a:effectLst/>
                <a:uLnTx/>
                <a:uFill>
                  <a:solidFill>
                    <a:srgbClr val="FFFFFF"/>
                  </a:solidFill>
                </a:uFill>
                <a:cs typeface="Arial"/>
              </a:rPr>
              <a:t>Initial</a:t>
            </a:r>
            <a:r>
              <a:rPr kumimoji="0" sz="1200" b="1" i="0" u="sng" strike="noStrike" kern="0" cap="none" spc="-5" normalizeH="0" baseline="0" noProof="0" dirty="0">
                <a:ln>
                  <a:noFill/>
                </a:ln>
                <a:solidFill>
                  <a:srgbClr val="FFFFFF"/>
                </a:solidFill>
                <a:effectLst/>
                <a:uLnTx/>
                <a:uFill>
                  <a:solidFill>
                    <a:srgbClr val="FFFFFF"/>
                  </a:solidFill>
                </a:uFill>
                <a:cs typeface="Arial"/>
              </a:rPr>
              <a:t> </a:t>
            </a:r>
            <a:r>
              <a:rPr kumimoji="0" sz="1200" b="1" i="0" u="sng" strike="noStrike" kern="0" cap="none" spc="-10" normalizeH="0" baseline="0" noProof="0" dirty="0">
                <a:ln>
                  <a:noFill/>
                </a:ln>
                <a:solidFill>
                  <a:srgbClr val="FFFFFF"/>
                </a:solidFill>
                <a:effectLst/>
                <a:uLnTx/>
                <a:uFill>
                  <a:solidFill>
                    <a:srgbClr val="FFFFFF"/>
                  </a:solidFill>
                </a:uFill>
                <a:cs typeface="Arial"/>
              </a:rPr>
              <a:t>Implementation</a:t>
            </a:r>
            <a:endParaRPr kumimoji="0" sz="1200" b="0" i="0" u="none" strike="noStrike" kern="0" cap="none" spc="0" normalizeH="0" baseline="0" noProof="0" dirty="0">
              <a:ln>
                <a:noFill/>
              </a:ln>
              <a:solidFill>
                <a:srgbClr val="FFFFFF"/>
              </a:solidFill>
              <a:effectLst/>
              <a:uLnTx/>
              <a:uFillTx/>
              <a:cs typeface="Arial"/>
            </a:endParaRPr>
          </a:p>
        </p:txBody>
      </p:sp>
      <p:sp>
        <p:nvSpPr>
          <p:cNvPr id="32" name="object 25">
            <a:extLst>
              <a:ext uri="{FF2B5EF4-FFF2-40B4-BE49-F238E27FC236}">
                <a16:creationId xmlns:a16="http://schemas.microsoft.com/office/drawing/2014/main" id="{23BCA280-CA73-F6D3-BD9A-67DB9FD6FE2E}"/>
              </a:ext>
            </a:extLst>
          </p:cNvPr>
          <p:cNvSpPr txBox="1"/>
          <p:nvPr/>
        </p:nvSpPr>
        <p:spPr>
          <a:xfrm>
            <a:off x="2679060" y="2221831"/>
            <a:ext cx="7505699" cy="690277"/>
          </a:xfrm>
          <a:prstGeom prst="rightArrow">
            <a:avLst/>
          </a:prstGeom>
          <a:solidFill>
            <a:srgbClr val="B28417"/>
          </a:solidFill>
          <a:ln w="22225">
            <a:solidFill>
              <a:srgbClr val="FFFFFF"/>
            </a:solidFill>
          </a:ln>
        </p:spPr>
        <p:txBody>
          <a:bodyPr vert="horz" wrap="square" lIns="91440" tIns="91440" rIns="0" bIns="91440" rtlCol="0" anchor="ctr">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sng" strike="noStrike" kern="0" cap="none" spc="0" normalizeH="0" baseline="0" noProof="0" dirty="0">
                <a:ln>
                  <a:noFill/>
                </a:ln>
                <a:solidFill>
                  <a:srgbClr val="FFFFFF"/>
                </a:solidFill>
                <a:effectLst/>
                <a:uLnTx/>
                <a:uFill>
                  <a:solidFill>
                    <a:srgbClr val="FFFFFF"/>
                  </a:solidFill>
                </a:uFill>
                <a:cs typeface="Arial"/>
              </a:rPr>
              <a:t>Phase</a:t>
            </a:r>
            <a:r>
              <a:rPr kumimoji="0" sz="1200" b="1" i="0" u="sng" strike="noStrike" kern="0" cap="none" spc="-20" normalizeH="0" baseline="0" noProof="0" dirty="0">
                <a:ln>
                  <a:noFill/>
                </a:ln>
                <a:solidFill>
                  <a:srgbClr val="FFFFFF"/>
                </a:solidFill>
                <a:effectLst/>
                <a:uLnTx/>
                <a:uFill>
                  <a:solidFill>
                    <a:srgbClr val="FFFFFF"/>
                  </a:solidFill>
                </a:uFill>
                <a:cs typeface="Arial"/>
              </a:rPr>
              <a:t> </a:t>
            </a:r>
            <a:r>
              <a:rPr kumimoji="0" lang="en-US" sz="1200" b="1" i="0" u="sng" strike="noStrike" kern="0" cap="none" spc="0" normalizeH="0" baseline="0" noProof="0" dirty="0">
                <a:ln>
                  <a:noFill/>
                </a:ln>
                <a:solidFill>
                  <a:srgbClr val="FFFFFF"/>
                </a:solidFill>
                <a:effectLst/>
                <a:uLnTx/>
                <a:uFill>
                  <a:solidFill>
                    <a:srgbClr val="FFFFFF"/>
                  </a:solidFill>
                </a:uFill>
                <a:cs typeface="Arial"/>
              </a:rPr>
              <a:t>2</a:t>
            </a:r>
            <a:endParaRPr kumimoji="0" sz="1200" b="0" i="0" u="none" strike="noStrike" kern="0" cap="none" spc="0" normalizeH="0" baseline="0" noProof="0" dirty="0">
              <a:ln>
                <a:noFill/>
              </a:ln>
              <a:solidFill>
                <a:srgbClr val="FFFFFF"/>
              </a:solidFill>
              <a:effectLst/>
              <a:uLnTx/>
              <a:uFillTx/>
              <a:cs typeface="Arial"/>
            </a:endParaRPr>
          </a:p>
        </p:txBody>
      </p:sp>
      <p:sp>
        <p:nvSpPr>
          <p:cNvPr id="4" name="object 25">
            <a:extLst>
              <a:ext uri="{FF2B5EF4-FFF2-40B4-BE49-F238E27FC236}">
                <a16:creationId xmlns:a16="http://schemas.microsoft.com/office/drawing/2014/main" id="{8A5E7751-DE2A-58FD-2D9B-A7DBD1913EA3}"/>
              </a:ext>
            </a:extLst>
          </p:cNvPr>
          <p:cNvSpPr txBox="1"/>
          <p:nvPr/>
        </p:nvSpPr>
        <p:spPr>
          <a:xfrm>
            <a:off x="5055705" y="2652496"/>
            <a:ext cx="5105399" cy="690277"/>
          </a:xfrm>
          <a:prstGeom prst="rightArrow">
            <a:avLst/>
          </a:prstGeom>
          <a:solidFill>
            <a:srgbClr val="A68939"/>
          </a:solidFill>
          <a:ln w="22225">
            <a:solidFill>
              <a:srgbClr val="FFFFFF"/>
            </a:solidFill>
          </a:ln>
        </p:spPr>
        <p:txBody>
          <a:bodyPr vert="horz" wrap="square" lIns="91440" tIns="91440" rIns="0" bIns="91440" rtlCol="0" anchor="ctr">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sng" strike="noStrike" kern="0" cap="none" spc="0" normalizeH="0" baseline="0" noProof="0" dirty="0">
                <a:ln>
                  <a:noFill/>
                </a:ln>
                <a:solidFill>
                  <a:srgbClr val="FFFFFF"/>
                </a:solidFill>
                <a:effectLst/>
                <a:uLnTx/>
                <a:uFill>
                  <a:solidFill>
                    <a:srgbClr val="FFFFFF"/>
                  </a:solidFill>
                </a:uFill>
                <a:cs typeface="Arial"/>
              </a:rPr>
              <a:t>Phase</a:t>
            </a:r>
            <a:r>
              <a:rPr kumimoji="0" sz="1200" b="1" i="0" u="sng" strike="noStrike" kern="0" cap="none" spc="-20" normalizeH="0" baseline="0" noProof="0" dirty="0">
                <a:ln>
                  <a:noFill/>
                </a:ln>
                <a:solidFill>
                  <a:srgbClr val="FFFFFF"/>
                </a:solidFill>
                <a:effectLst/>
                <a:uLnTx/>
                <a:uFill>
                  <a:solidFill>
                    <a:srgbClr val="FFFFFF"/>
                  </a:solidFill>
                </a:uFill>
                <a:cs typeface="Arial"/>
              </a:rPr>
              <a:t> </a:t>
            </a:r>
            <a:r>
              <a:rPr kumimoji="0" lang="en-US" sz="1200" b="1" i="0" u="sng" strike="noStrike" kern="0" cap="none" spc="0" normalizeH="0" baseline="0" noProof="0" dirty="0">
                <a:ln>
                  <a:noFill/>
                </a:ln>
                <a:solidFill>
                  <a:srgbClr val="FFFFFF"/>
                </a:solidFill>
                <a:effectLst/>
                <a:uLnTx/>
                <a:uFill>
                  <a:solidFill>
                    <a:srgbClr val="FFFFFF"/>
                  </a:solidFill>
                </a:uFill>
                <a:cs typeface="Arial"/>
              </a:rPr>
              <a:t>3</a:t>
            </a:r>
            <a:endParaRPr kumimoji="0" sz="1200" b="0" i="0" u="none" strike="noStrike" kern="0" cap="none" spc="0" normalizeH="0" baseline="0" noProof="0" dirty="0">
              <a:ln>
                <a:noFill/>
              </a:ln>
              <a:solidFill>
                <a:srgbClr val="FFFFFF"/>
              </a:solidFill>
              <a:effectLst/>
              <a:uLnTx/>
              <a:uFillTx/>
              <a:cs typeface="Arial"/>
            </a:endParaRPr>
          </a:p>
        </p:txBody>
      </p:sp>
      <p:sp>
        <p:nvSpPr>
          <p:cNvPr id="5" name="object 25">
            <a:extLst>
              <a:ext uri="{FF2B5EF4-FFF2-40B4-BE49-F238E27FC236}">
                <a16:creationId xmlns:a16="http://schemas.microsoft.com/office/drawing/2014/main" id="{9546C2B6-9B9F-15C5-0551-2D270FEFF090}"/>
              </a:ext>
            </a:extLst>
          </p:cNvPr>
          <p:cNvSpPr txBox="1"/>
          <p:nvPr/>
        </p:nvSpPr>
        <p:spPr>
          <a:xfrm>
            <a:off x="7455412" y="3050175"/>
            <a:ext cx="2705692" cy="690277"/>
          </a:xfrm>
          <a:prstGeom prst="rightArrow">
            <a:avLst/>
          </a:prstGeom>
          <a:solidFill>
            <a:srgbClr val="6F5B26"/>
          </a:solidFill>
          <a:ln w="22225">
            <a:solidFill>
              <a:srgbClr val="FFFFFF"/>
            </a:solidFill>
          </a:ln>
        </p:spPr>
        <p:txBody>
          <a:bodyPr vert="horz" wrap="square" lIns="91440" tIns="91440" rIns="0" bIns="91440" rtlCol="0" anchor="ctr">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sng" strike="noStrike" kern="0" cap="none" spc="0" normalizeH="0" baseline="0" noProof="0" dirty="0">
                <a:ln>
                  <a:noFill/>
                </a:ln>
                <a:solidFill>
                  <a:srgbClr val="FFFFFF"/>
                </a:solidFill>
                <a:effectLst/>
                <a:uLnTx/>
                <a:uFill>
                  <a:solidFill>
                    <a:srgbClr val="FFFFFF"/>
                  </a:solidFill>
                </a:uFill>
                <a:cs typeface="Arial"/>
              </a:rPr>
              <a:t>Phase </a:t>
            </a:r>
            <a:r>
              <a:rPr kumimoji="0" lang="en-US" sz="1200" b="1" i="0" u="sng" strike="noStrike" kern="0" cap="none" spc="0" normalizeH="0" baseline="0" noProof="0" dirty="0">
                <a:ln>
                  <a:noFill/>
                </a:ln>
                <a:solidFill>
                  <a:srgbClr val="FFFFFF"/>
                </a:solidFill>
                <a:effectLst/>
                <a:uLnTx/>
                <a:uFill>
                  <a:solidFill>
                    <a:srgbClr val="FFFFFF"/>
                  </a:solidFill>
                </a:uFill>
                <a:cs typeface="Arial"/>
              </a:rPr>
              <a:t>4</a:t>
            </a:r>
            <a:r>
              <a:rPr kumimoji="0" sz="1200" b="1" i="0" u="sng" strike="noStrike" kern="0" cap="none" spc="0" normalizeH="0" baseline="0" noProof="0" dirty="0">
                <a:ln>
                  <a:noFill/>
                </a:ln>
                <a:solidFill>
                  <a:srgbClr val="FFFFFF"/>
                </a:solidFill>
                <a:effectLst/>
                <a:uLnTx/>
                <a:uFill>
                  <a:solidFill>
                    <a:srgbClr val="FFFFFF"/>
                  </a:solidFill>
                </a:uFill>
                <a:cs typeface="Arial"/>
              </a:rPr>
              <a:t> – </a:t>
            </a:r>
            <a:r>
              <a:rPr kumimoji="0" lang="en-US" sz="1200" b="1" i="0" u="sng" strike="noStrike" kern="0" cap="none" spc="0" normalizeH="0" baseline="0" noProof="0" dirty="0">
                <a:ln>
                  <a:noFill/>
                </a:ln>
                <a:solidFill>
                  <a:srgbClr val="FFFFFF"/>
                </a:solidFill>
                <a:effectLst/>
                <a:uLnTx/>
                <a:uFill>
                  <a:solidFill>
                    <a:srgbClr val="FFFFFF"/>
                  </a:solidFill>
                </a:uFill>
                <a:cs typeface="Arial"/>
              </a:rPr>
              <a:t>Full</a:t>
            </a:r>
            <a:r>
              <a:rPr kumimoji="0" sz="1200" b="1" i="0" u="sng" strike="noStrike" kern="0" cap="none" spc="0" normalizeH="0" baseline="0" noProof="0" dirty="0">
                <a:ln>
                  <a:noFill/>
                </a:ln>
                <a:solidFill>
                  <a:srgbClr val="FFFFFF"/>
                </a:solidFill>
                <a:effectLst/>
                <a:uLnTx/>
                <a:uFill>
                  <a:solidFill>
                    <a:srgbClr val="FFFFFF"/>
                  </a:solidFill>
                </a:uFill>
                <a:cs typeface="Arial"/>
              </a:rPr>
              <a:t> Implementation</a:t>
            </a:r>
            <a:endParaRPr kumimoji="0" sz="1200" b="0" i="0" u="none" strike="noStrike" kern="0" cap="none" spc="0" normalizeH="0" baseline="0" noProof="0" dirty="0">
              <a:ln>
                <a:noFill/>
              </a:ln>
              <a:solidFill>
                <a:srgbClr val="FFFFFF"/>
              </a:solidFill>
              <a:effectLst/>
              <a:uLnTx/>
              <a:uFillTx/>
              <a:cs typeface="Arial"/>
            </a:endParaRPr>
          </a:p>
        </p:txBody>
      </p:sp>
      <p:sp>
        <p:nvSpPr>
          <p:cNvPr id="6" name="object 31">
            <a:extLst>
              <a:ext uri="{FF2B5EF4-FFF2-40B4-BE49-F238E27FC236}">
                <a16:creationId xmlns:a16="http://schemas.microsoft.com/office/drawing/2014/main" id="{4400DC29-929E-89E0-EE80-0A87B6D812DC}"/>
              </a:ext>
            </a:extLst>
          </p:cNvPr>
          <p:cNvSpPr/>
          <p:nvPr/>
        </p:nvSpPr>
        <p:spPr>
          <a:xfrm>
            <a:off x="424468" y="2461494"/>
            <a:ext cx="2156460" cy="3008437"/>
          </a:xfrm>
          <a:custGeom>
            <a:avLst/>
            <a:gdLst/>
            <a:ahLst/>
            <a:cxnLst/>
            <a:rect l="l" t="t" r="r" b="b"/>
            <a:pathLst>
              <a:path w="2143759" h="2722245">
                <a:moveTo>
                  <a:pt x="2143505" y="0"/>
                </a:moveTo>
                <a:lnTo>
                  <a:pt x="0" y="0"/>
                </a:lnTo>
                <a:lnTo>
                  <a:pt x="0" y="2721864"/>
                </a:lnTo>
                <a:lnTo>
                  <a:pt x="2143505" y="2721864"/>
                </a:lnTo>
                <a:lnTo>
                  <a:pt x="2143505" y="0"/>
                </a:lnTo>
                <a:close/>
              </a:path>
            </a:pathLst>
          </a:custGeom>
          <a:solidFill>
            <a:srgbClr val="C9AD62">
              <a:alpha val="10000"/>
            </a:srgbClr>
          </a:solidFill>
        </p:spPr>
        <p:txBody>
          <a:bodyPr wrap="square" lIns="0" tIns="91440" rIns="91440" bIns="0" rtlCol="0"/>
          <a:lstStyle/>
          <a:p>
            <a:pPr marL="228600" marR="137795" indent="-161925">
              <a:spcBef>
                <a:spcPts val="95"/>
              </a:spcBef>
              <a:spcAft>
                <a:spcPts val="1200"/>
              </a:spcAft>
              <a:buFont typeface="Arial"/>
              <a:buChar char="•"/>
              <a:defRPr/>
            </a:pPr>
            <a:r>
              <a:rPr lang="en-US" sz="1400" dirty="0">
                <a:solidFill>
                  <a:prstClr val="black"/>
                </a:solidFill>
                <a:cs typeface="Arial"/>
              </a:rPr>
              <a:t>Begins at 48 CFR </a:t>
            </a:r>
            <a:br>
              <a:rPr lang="en-US" sz="1400" dirty="0">
                <a:solidFill>
                  <a:prstClr val="black"/>
                </a:solidFill>
                <a:cs typeface="Arial"/>
              </a:rPr>
            </a:br>
            <a:r>
              <a:rPr lang="en-US" sz="1400" dirty="0">
                <a:solidFill>
                  <a:prstClr val="black"/>
                </a:solidFill>
                <a:cs typeface="Arial"/>
              </a:rPr>
              <a:t>Rule Effective Date, </a:t>
            </a:r>
            <a:br>
              <a:rPr lang="en-US" sz="1400" dirty="0">
                <a:solidFill>
                  <a:prstClr val="black"/>
                </a:solidFill>
                <a:cs typeface="Arial"/>
              </a:rPr>
            </a:br>
            <a:r>
              <a:rPr lang="en-US" sz="1400" b="1" dirty="0">
                <a:solidFill>
                  <a:prstClr val="black"/>
                </a:solidFill>
                <a:cs typeface="Arial"/>
              </a:rPr>
              <a:t>10 Nov 25</a:t>
            </a:r>
          </a:p>
          <a:p>
            <a:pPr marL="228600" marR="137795" indent="-161925">
              <a:spcBef>
                <a:spcPts val="95"/>
              </a:spcBef>
              <a:spcAft>
                <a:spcPts val="1200"/>
              </a:spcAft>
              <a:buFont typeface="Arial"/>
              <a:buChar char="•"/>
              <a:defRPr/>
            </a:pPr>
            <a:r>
              <a:rPr lang="en-US" sz="1400" dirty="0">
                <a:solidFill>
                  <a:prstClr val="black"/>
                </a:solidFill>
                <a:cs typeface="Arial"/>
              </a:rPr>
              <a:t>*When applicable, solicitations and contracts will require Level 1 (Federal Contract Information (FCI)) or Level 2 Self-Assessment (CUI/CDI)</a:t>
            </a:r>
          </a:p>
        </p:txBody>
      </p:sp>
      <p:sp>
        <p:nvSpPr>
          <p:cNvPr id="36" name="object 31">
            <a:extLst>
              <a:ext uri="{FF2B5EF4-FFF2-40B4-BE49-F238E27FC236}">
                <a16:creationId xmlns:a16="http://schemas.microsoft.com/office/drawing/2014/main" id="{95E42A1B-7AFB-DD63-C475-010CFF8F6602}"/>
              </a:ext>
            </a:extLst>
          </p:cNvPr>
          <p:cNvSpPr/>
          <p:nvPr/>
        </p:nvSpPr>
        <p:spPr>
          <a:xfrm>
            <a:off x="2794155" y="2800114"/>
            <a:ext cx="2157984" cy="3008436"/>
          </a:xfrm>
          <a:custGeom>
            <a:avLst/>
            <a:gdLst/>
            <a:ahLst/>
            <a:cxnLst/>
            <a:rect l="l" t="t" r="r" b="b"/>
            <a:pathLst>
              <a:path w="2143759" h="2722245">
                <a:moveTo>
                  <a:pt x="2143505" y="0"/>
                </a:moveTo>
                <a:lnTo>
                  <a:pt x="0" y="0"/>
                </a:lnTo>
                <a:lnTo>
                  <a:pt x="0" y="2721864"/>
                </a:lnTo>
                <a:lnTo>
                  <a:pt x="2143505" y="2721864"/>
                </a:lnTo>
                <a:lnTo>
                  <a:pt x="2143505" y="0"/>
                </a:lnTo>
                <a:close/>
              </a:path>
            </a:pathLst>
          </a:custGeom>
          <a:solidFill>
            <a:srgbClr val="B28417">
              <a:alpha val="10000"/>
            </a:srgbClr>
          </a:solidFill>
        </p:spPr>
        <p:txBody>
          <a:bodyPr wrap="square" lIns="0" tIns="91440" rIns="91440" bIns="0" rtlCol="0"/>
          <a:lstStyle/>
          <a:p>
            <a:pPr marL="228600" marR="137795" indent="-161925">
              <a:spcBef>
                <a:spcPts val="95"/>
              </a:spcBef>
              <a:spcAft>
                <a:spcPts val="1200"/>
              </a:spcAft>
              <a:buFont typeface="Arial"/>
              <a:buChar char="•"/>
              <a:defRPr/>
            </a:pPr>
            <a:r>
              <a:rPr lang="en-US" sz="1400" dirty="0">
                <a:solidFill>
                  <a:prstClr val="black"/>
                </a:solidFill>
                <a:cs typeface="Arial"/>
              </a:rPr>
              <a:t>Begins 12 months after Phase 1 start, </a:t>
            </a:r>
            <a:br>
              <a:rPr lang="en-US" sz="1400" dirty="0">
                <a:solidFill>
                  <a:prstClr val="black"/>
                </a:solidFill>
                <a:cs typeface="Arial"/>
              </a:rPr>
            </a:br>
            <a:r>
              <a:rPr lang="en-US" sz="1400" b="1" spc="-10" dirty="0">
                <a:solidFill>
                  <a:prstClr val="black"/>
                </a:solidFill>
                <a:cs typeface="Arial"/>
              </a:rPr>
              <a:t>10 Nov 26</a:t>
            </a:r>
          </a:p>
          <a:p>
            <a:pPr marL="228600" marR="137795" indent="-161925">
              <a:spcBef>
                <a:spcPts val="95"/>
              </a:spcBef>
              <a:spcAft>
                <a:spcPts val="1200"/>
              </a:spcAft>
              <a:buFont typeface="Arial"/>
              <a:buChar char="•"/>
              <a:defRPr/>
            </a:pPr>
            <a:r>
              <a:rPr lang="en-US" sz="1400" dirty="0">
                <a:solidFill>
                  <a:prstClr val="black"/>
                </a:solidFill>
                <a:cs typeface="Arial"/>
              </a:rPr>
              <a:t>*When applicable, solicitations and contracts will require Level 2 C3PAO Assessment (CUI/CDI)</a:t>
            </a:r>
          </a:p>
        </p:txBody>
      </p:sp>
      <p:sp>
        <p:nvSpPr>
          <p:cNvPr id="34" name="object 31">
            <a:extLst>
              <a:ext uri="{FF2B5EF4-FFF2-40B4-BE49-F238E27FC236}">
                <a16:creationId xmlns:a16="http://schemas.microsoft.com/office/drawing/2014/main" id="{BAD8A148-EF20-8CC5-1895-E52A9C5933C4}"/>
              </a:ext>
            </a:extLst>
          </p:cNvPr>
          <p:cNvSpPr/>
          <p:nvPr/>
        </p:nvSpPr>
        <p:spPr>
          <a:xfrm>
            <a:off x="5170800" y="3207618"/>
            <a:ext cx="2157984" cy="3008436"/>
          </a:xfrm>
          <a:custGeom>
            <a:avLst/>
            <a:gdLst/>
            <a:ahLst/>
            <a:cxnLst/>
            <a:rect l="l" t="t" r="r" b="b"/>
            <a:pathLst>
              <a:path w="2143759" h="2722245">
                <a:moveTo>
                  <a:pt x="2143505" y="0"/>
                </a:moveTo>
                <a:lnTo>
                  <a:pt x="0" y="0"/>
                </a:lnTo>
                <a:lnTo>
                  <a:pt x="0" y="2721864"/>
                </a:lnTo>
                <a:lnTo>
                  <a:pt x="2143505" y="2721864"/>
                </a:lnTo>
                <a:lnTo>
                  <a:pt x="2143505" y="0"/>
                </a:lnTo>
                <a:close/>
              </a:path>
            </a:pathLst>
          </a:custGeom>
          <a:solidFill>
            <a:srgbClr val="C9AD62">
              <a:alpha val="10000"/>
            </a:srgbClr>
          </a:solidFill>
        </p:spPr>
        <p:txBody>
          <a:bodyPr wrap="square" lIns="0" tIns="91440" rIns="91440" bIns="0" rtlCol="0"/>
          <a:lstStyle/>
          <a:p>
            <a:pPr marL="228600" marR="137795" indent="-161925">
              <a:spcBef>
                <a:spcPts val="95"/>
              </a:spcBef>
              <a:spcAft>
                <a:spcPts val="1200"/>
              </a:spcAft>
              <a:buFont typeface="Arial"/>
              <a:buChar char="•"/>
              <a:defRPr/>
            </a:pPr>
            <a:r>
              <a:rPr lang="en-US" sz="1400" dirty="0">
                <a:solidFill>
                  <a:prstClr val="black"/>
                </a:solidFill>
                <a:cs typeface="Arial"/>
              </a:rPr>
              <a:t>Begins 24 months after Phase 1 start, </a:t>
            </a:r>
            <a:br>
              <a:rPr lang="en-US" sz="1400" dirty="0">
                <a:solidFill>
                  <a:prstClr val="black"/>
                </a:solidFill>
                <a:cs typeface="Arial"/>
              </a:rPr>
            </a:br>
            <a:r>
              <a:rPr lang="en-US" sz="1400" b="1" spc="-10" dirty="0">
                <a:solidFill>
                  <a:prstClr val="black"/>
                </a:solidFill>
                <a:cs typeface="Arial"/>
              </a:rPr>
              <a:t>10 Nov 27</a:t>
            </a:r>
          </a:p>
          <a:p>
            <a:pPr marL="228600" marR="137795" indent="-161925">
              <a:spcBef>
                <a:spcPts val="95"/>
              </a:spcBef>
              <a:spcAft>
                <a:spcPts val="1200"/>
              </a:spcAft>
              <a:buFont typeface="Arial"/>
              <a:buChar char="•"/>
              <a:defRPr/>
            </a:pPr>
            <a:r>
              <a:rPr lang="en-US" sz="1400" dirty="0">
                <a:solidFill>
                  <a:prstClr val="black"/>
                </a:solidFill>
                <a:cs typeface="Arial"/>
              </a:rPr>
              <a:t>*When applicable, solicitations and contracts will require Level 3 DIBCAC Assessment (CUI/CDI)</a:t>
            </a:r>
          </a:p>
          <a:p>
            <a:pPr marL="228600" marR="137795" indent="-161925">
              <a:spcBef>
                <a:spcPts val="95"/>
              </a:spcBef>
              <a:spcAft>
                <a:spcPts val="1200"/>
              </a:spcAft>
              <a:buFont typeface="Arial"/>
              <a:buChar char="•"/>
              <a:defRPr/>
            </a:pPr>
            <a:endParaRPr sz="1400" dirty="0">
              <a:solidFill>
                <a:prstClr val="black"/>
              </a:solidFill>
              <a:cs typeface="Arial"/>
            </a:endParaRPr>
          </a:p>
        </p:txBody>
      </p:sp>
      <p:sp>
        <p:nvSpPr>
          <p:cNvPr id="7" name="object 31">
            <a:extLst>
              <a:ext uri="{FF2B5EF4-FFF2-40B4-BE49-F238E27FC236}">
                <a16:creationId xmlns:a16="http://schemas.microsoft.com/office/drawing/2014/main" id="{C524AE31-BAAB-A4B4-F308-EC53F0175272}"/>
              </a:ext>
            </a:extLst>
          </p:cNvPr>
          <p:cNvSpPr/>
          <p:nvPr/>
        </p:nvSpPr>
        <p:spPr>
          <a:xfrm>
            <a:off x="7570507" y="3669196"/>
            <a:ext cx="2157984" cy="3014144"/>
          </a:xfrm>
          <a:custGeom>
            <a:avLst/>
            <a:gdLst/>
            <a:ahLst/>
            <a:cxnLst/>
            <a:rect l="l" t="t" r="r" b="b"/>
            <a:pathLst>
              <a:path w="2143759" h="2722245">
                <a:moveTo>
                  <a:pt x="2143505" y="0"/>
                </a:moveTo>
                <a:lnTo>
                  <a:pt x="0" y="0"/>
                </a:lnTo>
                <a:lnTo>
                  <a:pt x="0" y="2721864"/>
                </a:lnTo>
                <a:lnTo>
                  <a:pt x="2143505" y="2721864"/>
                </a:lnTo>
                <a:lnTo>
                  <a:pt x="2143505" y="0"/>
                </a:lnTo>
                <a:close/>
              </a:path>
            </a:pathLst>
          </a:custGeom>
          <a:solidFill>
            <a:srgbClr val="77580F">
              <a:alpha val="10000"/>
            </a:srgbClr>
          </a:solidFill>
        </p:spPr>
        <p:txBody>
          <a:bodyPr wrap="square" lIns="0" tIns="91440" rIns="91440" bIns="0" rtlCol="0"/>
          <a:lstStyle/>
          <a:p>
            <a:pPr marL="228600" marR="137795" lvl="0" indent="-161925" defTabSz="914400" eaLnBrk="1" fontAlgn="auto" latinLnBrk="0" hangingPunct="1">
              <a:lnSpc>
                <a:spcPct val="100000"/>
              </a:lnSpc>
              <a:spcBef>
                <a:spcPts val="95"/>
              </a:spcBef>
              <a:spcAft>
                <a:spcPts val="1200"/>
              </a:spcAft>
              <a:buClrTx/>
              <a:buSzTx/>
              <a:buFont typeface="Arial"/>
              <a:buChar char="•"/>
              <a:tabLst/>
              <a:defRPr/>
            </a:pPr>
            <a:r>
              <a:rPr kumimoji="0" lang="en-US" sz="1400" b="0" i="0" u="none" strike="noStrike" kern="0" cap="none" spc="0" normalizeH="0" baseline="0" noProof="0" dirty="0">
                <a:ln>
                  <a:noFill/>
                </a:ln>
                <a:solidFill>
                  <a:prstClr val="black"/>
                </a:solidFill>
                <a:effectLst/>
                <a:uLnTx/>
                <a:uFillTx/>
                <a:cs typeface="Arial"/>
              </a:rPr>
              <a:t>Begins</a:t>
            </a:r>
            <a:r>
              <a:rPr kumimoji="0" lang="en-US" sz="1400" b="0" i="0" u="none" strike="noStrike" kern="0" cap="none" spc="-30" normalizeH="0" baseline="0" noProof="0" dirty="0">
                <a:ln>
                  <a:noFill/>
                </a:ln>
                <a:solidFill>
                  <a:prstClr val="black"/>
                </a:solidFill>
                <a:effectLst/>
                <a:uLnTx/>
                <a:uFillTx/>
                <a:cs typeface="Arial"/>
              </a:rPr>
              <a:t> </a:t>
            </a:r>
            <a:r>
              <a:rPr kumimoji="0" lang="en-US" sz="1400" b="0" i="0" u="none" strike="noStrike" kern="0" cap="none" spc="0" normalizeH="0" baseline="0" noProof="0" dirty="0">
                <a:ln>
                  <a:noFill/>
                </a:ln>
                <a:solidFill>
                  <a:prstClr val="black"/>
                </a:solidFill>
                <a:effectLst/>
                <a:uLnTx/>
                <a:uFillTx/>
                <a:cs typeface="Arial"/>
              </a:rPr>
              <a:t>36</a:t>
            </a:r>
            <a:r>
              <a:rPr kumimoji="0" lang="en-US" sz="1400" b="0" i="0" u="none" strike="noStrike" kern="0" cap="none" spc="-25" normalizeH="0" baseline="0" noProof="0" dirty="0">
                <a:ln>
                  <a:noFill/>
                </a:ln>
                <a:solidFill>
                  <a:prstClr val="black"/>
                </a:solidFill>
                <a:effectLst/>
                <a:uLnTx/>
                <a:uFillTx/>
                <a:cs typeface="Arial"/>
              </a:rPr>
              <a:t> </a:t>
            </a:r>
            <a:r>
              <a:rPr kumimoji="0" lang="en-US" sz="1400" b="0" i="0" u="none" strike="noStrike" kern="0" cap="none" spc="-10" normalizeH="0" baseline="0" noProof="0" dirty="0">
                <a:ln>
                  <a:noFill/>
                </a:ln>
                <a:solidFill>
                  <a:prstClr val="black"/>
                </a:solidFill>
                <a:effectLst/>
                <a:uLnTx/>
                <a:uFillTx/>
                <a:cs typeface="Arial"/>
              </a:rPr>
              <a:t>months </a:t>
            </a:r>
            <a:r>
              <a:rPr kumimoji="0" lang="en-US" sz="1400" b="0" i="0" u="none" strike="noStrike" kern="0" cap="none" spc="0" normalizeH="0" baseline="0" noProof="0" dirty="0">
                <a:ln>
                  <a:noFill/>
                </a:ln>
                <a:solidFill>
                  <a:prstClr val="black"/>
                </a:solidFill>
                <a:effectLst/>
                <a:uLnTx/>
                <a:uFillTx/>
                <a:cs typeface="Arial"/>
              </a:rPr>
              <a:t>after</a:t>
            </a:r>
            <a:r>
              <a:rPr kumimoji="0" lang="en-US" sz="1400" b="0" i="0" u="none" strike="noStrike" kern="0" cap="none" spc="-25" normalizeH="0" baseline="0" noProof="0" dirty="0">
                <a:ln>
                  <a:noFill/>
                </a:ln>
                <a:solidFill>
                  <a:prstClr val="black"/>
                </a:solidFill>
                <a:effectLst/>
                <a:uLnTx/>
                <a:uFillTx/>
                <a:cs typeface="Arial"/>
              </a:rPr>
              <a:t> </a:t>
            </a:r>
            <a:r>
              <a:rPr kumimoji="0" lang="en-US" sz="1400" b="0" i="0" u="none" strike="noStrike" kern="0" cap="none" spc="0" normalizeH="0" baseline="0" noProof="0" dirty="0">
                <a:ln>
                  <a:noFill/>
                </a:ln>
                <a:solidFill>
                  <a:prstClr val="black"/>
                </a:solidFill>
                <a:effectLst/>
                <a:uLnTx/>
                <a:uFillTx/>
                <a:cs typeface="Arial"/>
              </a:rPr>
              <a:t>Phase</a:t>
            </a:r>
            <a:r>
              <a:rPr kumimoji="0" lang="en-US" sz="1400" b="0" i="0" u="none" strike="noStrike" kern="0" cap="none" spc="-15" normalizeH="0" baseline="0" noProof="0" dirty="0">
                <a:ln>
                  <a:noFill/>
                </a:ln>
                <a:solidFill>
                  <a:prstClr val="black"/>
                </a:solidFill>
                <a:effectLst/>
                <a:uLnTx/>
                <a:uFillTx/>
                <a:cs typeface="Arial"/>
              </a:rPr>
              <a:t> </a:t>
            </a:r>
            <a:r>
              <a:rPr kumimoji="0" lang="en-US" sz="1400" b="0" i="0" u="none" strike="noStrike" kern="0" cap="none" spc="0" normalizeH="0" baseline="0" noProof="0" dirty="0">
                <a:ln>
                  <a:noFill/>
                </a:ln>
                <a:solidFill>
                  <a:prstClr val="black"/>
                </a:solidFill>
                <a:effectLst/>
                <a:uLnTx/>
                <a:uFillTx/>
                <a:cs typeface="Arial"/>
              </a:rPr>
              <a:t>1</a:t>
            </a:r>
            <a:r>
              <a:rPr kumimoji="0" lang="en-US" sz="1400" b="0" i="0" u="none" strike="noStrike" kern="0" cap="none" spc="-10" normalizeH="0" baseline="0" noProof="0" dirty="0">
                <a:ln>
                  <a:noFill/>
                </a:ln>
                <a:solidFill>
                  <a:prstClr val="black"/>
                </a:solidFill>
                <a:effectLst/>
                <a:uLnTx/>
                <a:uFillTx/>
                <a:cs typeface="Arial"/>
              </a:rPr>
              <a:t> start, </a:t>
            </a:r>
            <a:br>
              <a:rPr kumimoji="0" lang="en-US" sz="1400" b="0" i="0" u="none" strike="noStrike" kern="0" cap="none" spc="-10" normalizeH="0" baseline="0" noProof="0" dirty="0">
                <a:ln>
                  <a:noFill/>
                </a:ln>
                <a:solidFill>
                  <a:prstClr val="black"/>
                </a:solidFill>
                <a:effectLst/>
                <a:uLnTx/>
                <a:uFillTx/>
                <a:cs typeface="Arial"/>
              </a:rPr>
            </a:br>
            <a:r>
              <a:rPr kumimoji="0" lang="en-US" sz="1400" b="1" i="0" u="none" strike="noStrike" kern="0" cap="none" spc="-10" normalizeH="0" baseline="0" noProof="0" dirty="0">
                <a:ln>
                  <a:noFill/>
                </a:ln>
                <a:solidFill>
                  <a:prstClr val="black"/>
                </a:solidFill>
                <a:effectLst/>
                <a:uLnTx/>
                <a:uFillTx/>
                <a:cs typeface="Arial"/>
              </a:rPr>
              <a:t>10 Nov 28</a:t>
            </a:r>
          </a:p>
          <a:p>
            <a:pPr marL="228600" marR="137795" lvl="0" indent="-161925" defTabSz="914400" eaLnBrk="1" fontAlgn="auto" latinLnBrk="0" hangingPunct="1">
              <a:lnSpc>
                <a:spcPct val="100000"/>
              </a:lnSpc>
              <a:spcBef>
                <a:spcPts val="95"/>
              </a:spcBef>
              <a:spcAft>
                <a:spcPts val="1200"/>
              </a:spcAft>
              <a:buClrTx/>
              <a:buSzTx/>
              <a:buFont typeface="Arial"/>
              <a:buChar char="•"/>
              <a:tabLst/>
              <a:defRPr/>
            </a:pPr>
            <a:r>
              <a:rPr kumimoji="0" lang="en-US" sz="1400" b="0" i="0" u="none" strike="noStrike" kern="0" cap="none" spc="0" normalizeH="0" baseline="0" noProof="0" dirty="0">
                <a:ln>
                  <a:noFill/>
                </a:ln>
                <a:solidFill>
                  <a:prstClr val="black"/>
                </a:solidFill>
                <a:effectLst/>
                <a:uLnTx/>
                <a:uFillTx/>
                <a:cs typeface="Arial"/>
              </a:rPr>
              <a:t>All</a:t>
            </a:r>
            <a:r>
              <a:rPr kumimoji="0" lang="en-US" sz="1400" b="0" i="0" u="none" strike="noStrike" kern="0" cap="none" spc="-30" normalizeH="0" baseline="0" noProof="0" dirty="0">
                <a:ln>
                  <a:noFill/>
                </a:ln>
                <a:solidFill>
                  <a:prstClr val="black"/>
                </a:solidFill>
                <a:effectLst/>
                <a:uLnTx/>
                <a:uFillTx/>
                <a:cs typeface="Arial"/>
              </a:rPr>
              <a:t> </a:t>
            </a:r>
            <a:r>
              <a:rPr kumimoji="0" lang="en-US" sz="1400" b="0" i="0" u="none" strike="noStrike" kern="0" cap="none" spc="0" normalizeH="0" baseline="0" noProof="0" dirty="0">
                <a:ln>
                  <a:noFill/>
                </a:ln>
                <a:solidFill>
                  <a:prstClr val="black"/>
                </a:solidFill>
                <a:effectLst/>
                <a:uLnTx/>
                <a:uFillTx/>
                <a:cs typeface="Arial"/>
              </a:rPr>
              <a:t>solicitations</a:t>
            </a:r>
            <a:r>
              <a:rPr kumimoji="0" lang="en-US" sz="1400" b="0" i="0" u="none" strike="noStrike" kern="0" cap="none" spc="-55" normalizeH="0" baseline="0" noProof="0" dirty="0">
                <a:ln>
                  <a:noFill/>
                </a:ln>
                <a:solidFill>
                  <a:prstClr val="black"/>
                </a:solidFill>
                <a:effectLst/>
                <a:uLnTx/>
                <a:uFillTx/>
                <a:cs typeface="Arial"/>
              </a:rPr>
              <a:t> </a:t>
            </a:r>
            <a:r>
              <a:rPr kumimoji="0" lang="en-US" sz="1400" b="0" i="0" u="none" strike="noStrike" kern="0" cap="none" spc="-25" normalizeH="0" baseline="0" noProof="0" dirty="0">
                <a:ln>
                  <a:noFill/>
                </a:ln>
                <a:solidFill>
                  <a:prstClr val="black"/>
                </a:solidFill>
                <a:effectLst/>
                <a:uLnTx/>
                <a:uFillTx/>
                <a:cs typeface="Arial"/>
              </a:rPr>
              <a:t>and </a:t>
            </a:r>
            <a:r>
              <a:rPr kumimoji="0" lang="en-US" sz="1400" b="0" i="0" u="none" strike="noStrike" kern="0" cap="none" spc="0" normalizeH="0" baseline="0" noProof="0" dirty="0">
                <a:ln>
                  <a:noFill/>
                </a:ln>
                <a:solidFill>
                  <a:prstClr val="black"/>
                </a:solidFill>
                <a:effectLst/>
                <a:uLnTx/>
                <a:uFillTx/>
                <a:cs typeface="Arial"/>
              </a:rPr>
              <a:t>contracts</a:t>
            </a:r>
            <a:r>
              <a:rPr kumimoji="0" lang="en-US" sz="1400" b="0" i="0" u="none" strike="noStrike" kern="0" cap="none" spc="-60" normalizeH="0" baseline="0" noProof="0" dirty="0">
                <a:ln>
                  <a:noFill/>
                </a:ln>
                <a:solidFill>
                  <a:prstClr val="black"/>
                </a:solidFill>
                <a:effectLst/>
                <a:uLnTx/>
                <a:uFillTx/>
                <a:cs typeface="Arial"/>
              </a:rPr>
              <a:t> </a:t>
            </a:r>
            <a:r>
              <a:rPr kumimoji="0" lang="en-US" sz="1400" b="0" i="0" u="none" strike="noStrike" kern="0" cap="none" spc="-20" normalizeH="0" baseline="0" noProof="0" dirty="0">
                <a:ln>
                  <a:noFill/>
                </a:ln>
                <a:solidFill>
                  <a:prstClr val="black"/>
                </a:solidFill>
                <a:effectLst/>
                <a:uLnTx/>
                <a:uFillTx/>
                <a:cs typeface="Arial"/>
              </a:rPr>
              <a:t>will </a:t>
            </a:r>
            <a:r>
              <a:rPr kumimoji="0" lang="en-US" sz="1400" b="0" i="0" u="none" strike="noStrike" kern="0" cap="none" spc="0" normalizeH="0" baseline="0" noProof="0" dirty="0">
                <a:ln>
                  <a:noFill/>
                </a:ln>
                <a:solidFill>
                  <a:prstClr val="black"/>
                </a:solidFill>
                <a:effectLst/>
                <a:uLnTx/>
                <a:uFillTx/>
                <a:cs typeface="Arial"/>
              </a:rPr>
              <a:t>include</a:t>
            </a:r>
            <a:r>
              <a:rPr kumimoji="0" lang="en-US" sz="1400" b="0" i="0" u="none" strike="noStrike" kern="0" cap="none" spc="-40" normalizeH="0" baseline="0" noProof="0" dirty="0">
                <a:ln>
                  <a:noFill/>
                </a:ln>
                <a:solidFill>
                  <a:prstClr val="black"/>
                </a:solidFill>
                <a:effectLst/>
                <a:uLnTx/>
                <a:uFillTx/>
                <a:cs typeface="Arial"/>
              </a:rPr>
              <a:t> </a:t>
            </a:r>
            <a:r>
              <a:rPr kumimoji="0" lang="en-US" sz="1400" b="0" i="0" u="none" strike="noStrike" kern="0" cap="none" spc="-10" normalizeH="0" baseline="0" noProof="0" dirty="0">
                <a:ln>
                  <a:noFill/>
                </a:ln>
                <a:solidFill>
                  <a:prstClr val="black"/>
                </a:solidFill>
                <a:effectLst/>
                <a:uLnTx/>
                <a:uFillTx/>
                <a:cs typeface="Arial"/>
              </a:rPr>
              <a:t>applicable </a:t>
            </a:r>
            <a:r>
              <a:rPr kumimoji="0" lang="en-US" sz="1400" b="0" i="0" u="none" strike="noStrike" kern="0" cap="none" spc="0" normalizeH="0" baseline="0" noProof="0" dirty="0">
                <a:ln>
                  <a:noFill/>
                </a:ln>
                <a:solidFill>
                  <a:prstClr val="black"/>
                </a:solidFill>
                <a:effectLst/>
                <a:uLnTx/>
                <a:uFillTx/>
                <a:cs typeface="Arial"/>
              </a:rPr>
              <a:t>CMMC</a:t>
            </a:r>
            <a:r>
              <a:rPr kumimoji="0" lang="en-US" sz="1400" b="0" i="0" u="none" strike="noStrike" kern="0" cap="none" spc="-45" normalizeH="0" baseline="0" noProof="0" dirty="0">
                <a:ln>
                  <a:noFill/>
                </a:ln>
                <a:solidFill>
                  <a:prstClr val="black"/>
                </a:solidFill>
                <a:effectLst/>
                <a:uLnTx/>
                <a:uFillTx/>
                <a:cs typeface="Arial"/>
              </a:rPr>
              <a:t> </a:t>
            </a:r>
            <a:r>
              <a:rPr kumimoji="0" lang="en-US" sz="1400" b="0" i="0" u="none" strike="noStrike" kern="0" cap="none" spc="-10" normalizeH="0" baseline="0" noProof="0" dirty="0">
                <a:ln>
                  <a:noFill/>
                </a:ln>
                <a:solidFill>
                  <a:prstClr val="black"/>
                </a:solidFill>
                <a:effectLst/>
                <a:uLnTx/>
                <a:uFillTx/>
                <a:cs typeface="Arial"/>
              </a:rPr>
              <a:t>Level </a:t>
            </a:r>
            <a:r>
              <a:rPr kumimoji="0" lang="en-US" sz="1400" b="0" i="0" u="none" strike="noStrike" kern="0" cap="none" spc="0" normalizeH="0" baseline="0" noProof="0" dirty="0">
                <a:ln>
                  <a:noFill/>
                </a:ln>
                <a:solidFill>
                  <a:prstClr val="black"/>
                </a:solidFill>
                <a:effectLst/>
                <a:uLnTx/>
                <a:uFillTx/>
                <a:cs typeface="Arial"/>
              </a:rPr>
              <a:t>requirements</a:t>
            </a:r>
            <a:r>
              <a:rPr kumimoji="0" lang="en-US" sz="1400" b="0" i="0" u="none" strike="noStrike" kern="0" cap="none" spc="-45" normalizeH="0" baseline="0" noProof="0" dirty="0">
                <a:ln>
                  <a:noFill/>
                </a:ln>
                <a:solidFill>
                  <a:prstClr val="black"/>
                </a:solidFill>
                <a:effectLst/>
                <a:uLnTx/>
                <a:uFillTx/>
                <a:cs typeface="Arial"/>
              </a:rPr>
              <a:t> </a:t>
            </a:r>
            <a:r>
              <a:rPr kumimoji="0" lang="en-US" sz="1400" b="0" i="0" u="none" strike="noStrike" kern="0" cap="none" spc="0" normalizeH="0" baseline="0" noProof="0" dirty="0">
                <a:ln>
                  <a:noFill/>
                </a:ln>
                <a:solidFill>
                  <a:prstClr val="black"/>
                </a:solidFill>
                <a:effectLst/>
                <a:uLnTx/>
                <a:uFillTx/>
                <a:cs typeface="Arial"/>
              </a:rPr>
              <a:t>as</a:t>
            </a:r>
            <a:r>
              <a:rPr kumimoji="0" lang="en-US" sz="1400" b="0" i="0" u="none" strike="noStrike" kern="0" cap="none" spc="-35" normalizeH="0" baseline="0" noProof="0" dirty="0">
                <a:ln>
                  <a:noFill/>
                </a:ln>
                <a:solidFill>
                  <a:prstClr val="black"/>
                </a:solidFill>
                <a:effectLst/>
                <a:uLnTx/>
                <a:uFillTx/>
                <a:cs typeface="Arial"/>
              </a:rPr>
              <a:t> </a:t>
            </a:r>
            <a:r>
              <a:rPr kumimoji="0" lang="en-US" sz="1400" b="0" i="0" u="none" strike="noStrike" kern="0" cap="none" spc="-50" normalizeH="0" baseline="0" noProof="0" dirty="0">
                <a:ln>
                  <a:noFill/>
                </a:ln>
                <a:solidFill>
                  <a:prstClr val="black"/>
                </a:solidFill>
                <a:effectLst/>
                <a:uLnTx/>
                <a:uFillTx/>
                <a:cs typeface="Arial"/>
              </a:rPr>
              <a:t>a </a:t>
            </a:r>
            <a:r>
              <a:rPr kumimoji="0" lang="en-US" sz="1400" b="0" i="0" u="none" strike="noStrike" kern="0" cap="none" spc="0" normalizeH="0" baseline="0" noProof="0" dirty="0">
                <a:ln>
                  <a:noFill/>
                </a:ln>
                <a:solidFill>
                  <a:prstClr val="black"/>
                </a:solidFill>
                <a:effectLst/>
                <a:uLnTx/>
                <a:uFillTx/>
                <a:cs typeface="Arial"/>
              </a:rPr>
              <a:t>condition</a:t>
            </a:r>
            <a:r>
              <a:rPr kumimoji="0" lang="en-US" sz="1400" b="0" i="0" u="none" strike="noStrike" kern="0" cap="none" spc="-50" normalizeH="0" baseline="0" noProof="0" dirty="0">
                <a:ln>
                  <a:noFill/>
                </a:ln>
                <a:solidFill>
                  <a:prstClr val="black"/>
                </a:solidFill>
                <a:effectLst/>
                <a:uLnTx/>
                <a:uFillTx/>
                <a:cs typeface="Arial"/>
              </a:rPr>
              <a:t> </a:t>
            </a:r>
            <a:r>
              <a:rPr kumimoji="0" lang="en-US" sz="1400" b="0" i="0" u="none" strike="noStrike" kern="0" cap="none" spc="-25" normalizeH="0" baseline="0" noProof="0" dirty="0">
                <a:ln>
                  <a:noFill/>
                </a:ln>
                <a:solidFill>
                  <a:prstClr val="black"/>
                </a:solidFill>
                <a:effectLst/>
                <a:uLnTx/>
                <a:uFillTx/>
                <a:cs typeface="Arial"/>
              </a:rPr>
              <a:t>of </a:t>
            </a:r>
            <a:r>
              <a:rPr kumimoji="0" lang="en-US" sz="1400" b="0" i="0" u="none" strike="noStrike" kern="0" cap="none" spc="0" normalizeH="0" baseline="0" noProof="0" dirty="0">
                <a:ln>
                  <a:noFill/>
                </a:ln>
                <a:solidFill>
                  <a:prstClr val="black"/>
                </a:solidFill>
                <a:effectLst/>
                <a:uLnTx/>
                <a:uFillTx/>
                <a:cs typeface="Arial"/>
              </a:rPr>
              <a:t>contract</a:t>
            </a:r>
            <a:r>
              <a:rPr kumimoji="0" lang="en-US" sz="1400" b="0" i="0" u="none" strike="noStrike" kern="0" cap="none" spc="-55" normalizeH="0" baseline="0" noProof="0" dirty="0">
                <a:ln>
                  <a:noFill/>
                </a:ln>
                <a:solidFill>
                  <a:prstClr val="black"/>
                </a:solidFill>
                <a:effectLst/>
                <a:uLnTx/>
                <a:uFillTx/>
                <a:cs typeface="Arial"/>
              </a:rPr>
              <a:t> </a:t>
            </a:r>
            <a:r>
              <a:rPr kumimoji="0" lang="en-US" sz="1400" b="0" i="0" u="none" strike="noStrike" kern="0" cap="none" spc="-10" normalizeH="0" baseline="0" noProof="0" dirty="0">
                <a:ln>
                  <a:noFill/>
                </a:ln>
                <a:solidFill>
                  <a:prstClr val="black"/>
                </a:solidFill>
                <a:effectLst/>
                <a:uLnTx/>
                <a:uFillTx/>
                <a:cs typeface="Arial"/>
              </a:rPr>
              <a:t>award</a:t>
            </a:r>
            <a:endParaRPr kumimoji="0" lang="en-US" sz="1400" b="0" i="0" u="none" strike="noStrike" kern="0" cap="none" spc="0" normalizeH="0" baseline="0" noProof="0" dirty="0">
              <a:ln>
                <a:noFill/>
              </a:ln>
              <a:solidFill>
                <a:prstClr val="black"/>
              </a:solidFill>
              <a:effectLst/>
              <a:uLnTx/>
              <a:uFillTx/>
              <a:cs typeface="Arial"/>
            </a:endParaRPr>
          </a:p>
          <a:p>
            <a:pPr marL="0" marR="0" lvl="0" indent="0" defTabSz="914400" eaLnBrk="1" fontAlgn="auto" latinLnBrk="0" hangingPunct="1">
              <a:lnSpc>
                <a:spcPct val="100000"/>
              </a:lnSpc>
              <a:spcBef>
                <a:spcPts val="0"/>
              </a:spcBef>
              <a:spcAft>
                <a:spcPts val="1200"/>
              </a:spcAft>
              <a:buClrTx/>
              <a:buSzTx/>
              <a:buFontTx/>
              <a:buNone/>
              <a:tabLst/>
              <a:defRPr/>
            </a:pPr>
            <a:endParaRPr kumimoji="0" sz="1400" b="0" i="0" u="none" strike="noStrike" kern="0" cap="none" spc="0" normalizeH="0" baseline="0" noProof="0" dirty="0">
              <a:ln>
                <a:noFill/>
              </a:ln>
              <a:solidFill>
                <a:prstClr val="black"/>
              </a:solidFill>
              <a:effectLst/>
              <a:uLnTx/>
              <a:uFillTx/>
            </a:endParaRPr>
          </a:p>
        </p:txBody>
      </p:sp>
      <p:cxnSp>
        <p:nvCxnSpPr>
          <p:cNvPr id="8" name="Straight Connector 7">
            <a:extLst>
              <a:ext uri="{FF2B5EF4-FFF2-40B4-BE49-F238E27FC236}">
                <a16:creationId xmlns:a16="http://schemas.microsoft.com/office/drawing/2014/main" id="{65A2CC6C-A97D-C9BD-D731-26ED2BB9775C}"/>
              </a:ext>
            </a:extLst>
          </p:cNvPr>
          <p:cNvCxnSpPr>
            <a:cxnSpLocks/>
          </p:cNvCxnSpPr>
          <p:nvPr/>
        </p:nvCxnSpPr>
        <p:spPr>
          <a:xfrm>
            <a:off x="7464688" y="3669196"/>
            <a:ext cx="0" cy="3014144"/>
          </a:xfrm>
          <a:prstGeom prst="line">
            <a:avLst/>
          </a:prstGeom>
          <a:noFill/>
          <a:ln w="12700" cap="flat" cmpd="sng" algn="ctr">
            <a:solidFill>
              <a:srgbClr val="FFFFFF">
                <a:lumMod val="75000"/>
              </a:srgbClr>
            </a:solidFill>
            <a:prstDash val="solid"/>
            <a:miter lim="800000"/>
          </a:ln>
          <a:effectLst/>
        </p:spPr>
      </p:cxnSp>
      <p:cxnSp>
        <p:nvCxnSpPr>
          <p:cNvPr id="41" name="Straight Connector 40">
            <a:extLst>
              <a:ext uri="{FF2B5EF4-FFF2-40B4-BE49-F238E27FC236}">
                <a16:creationId xmlns:a16="http://schemas.microsoft.com/office/drawing/2014/main" id="{6C5B319F-FE3A-1857-A556-79C5C3E548A5}"/>
              </a:ext>
            </a:extLst>
          </p:cNvPr>
          <p:cNvCxnSpPr>
            <a:cxnSpLocks/>
          </p:cNvCxnSpPr>
          <p:nvPr/>
        </p:nvCxnSpPr>
        <p:spPr>
          <a:xfrm>
            <a:off x="5055705" y="3220591"/>
            <a:ext cx="0" cy="3008436"/>
          </a:xfrm>
          <a:prstGeom prst="line">
            <a:avLst/>
          </a:prstGeom>
          <a:noFill/>
          <a:ln w="12700" cap="flat" cmpd="sng" algn="ctr">
            <a:solidFill>
              <a:srgbClr val="FFFFFF">
                <a:lumMod val="75000"/>
              </a:srgbClr>
            </a:solidFill>
            <a:prstDash val="solid"/>
            <a:miter lim="800000"/>
          </a:ln>
          <a:effectLst/>
        </p:spPr>
      </p:cxnSp>
      <p:cxnSp>
        <p:nvCxnSpPr>
          <p:cNvPr id="40" name="Straight Connector 39">
            <a:extLst>
              <a:ext uri="{FF2B5EF4-FFF2-40B4-BE49-F238E27FC236}">
                <a16:creationId xmlns:a16="http://schemas.microsoft.com/office/drawing/2014/main" id="{457E585F-3BAF-2D88-A9A9-7DB02E7A7BEB}"/>
              </a:ext>
            </a:extLst>
          </p:cNvPr>
          <p:cNvCxnSpPr>
            <a:cxnSpLocks/>
          </p:cNvCxnSpPr>
          <p:nvPr/>
        </p:nvCxnSpPr>
        <p:spPr>
          <a:xfrm>
            <a:off x="2684494" y="2830244"/>
            <a:ext cx="0" cy="3008436"/>
          </a:xfrm>
          <a:prstGeom prst="line">
            <a:avLst/>
          </a:prstGeom>
          <a:noFill/>
          <a:ln w="12700" cap="flat" cmpd="sng" algn="ctr">
            <a:solidFill>
              <a:srgbClr val="FFFFFF">
                <a:lumMod val="75000"/>
              </a:srgbClr>
            </a:solidFill>
            <a:prstDash val="solid"/>
            <a:miter lim="800000"/>
          </a:ln>
          <a:effectLst/>
        </p:spPr>
      </p:cxnSp>
      <p:sp>
        <p:nvSpPr>
          <p:cNvPr id="10" name="TextBox 9">
            <a:extLst>
              <a:ext uri="{FF2B5EF4-FFF2-40B4-BE49-F238E27FC236}">
                <a16:creationId xmlns:a16="http://schemas.microsoft.com/office/drawing/2014/main" id="{36BCD0DA-05A2-D195-124D-16EDFC23561A}"/>
              </a:ext>
            </a:extLst>
          </p:cNvPr>
          <p:cNvSpPr txBox="1"/>
          <p:nvPr/>
        </p:nvSpPr>
        <p:spPr>
          <a:xfrm>
            <a:off x="975954" y="6701986"/>
            <a:ext cx="9082446" cy="307777"/>
          </a:xfrm>
          <a:prstGeom prst="rect">
            <a:avLst/>
          </a:prstGeom>
          <a:noFill/>
        </p:spPr>
        <p:txBody>
          <a:bodyPr wrap="square" rtlCol="0">
            <a:spAutoFit/>
          </a:bodyPr>
          <a:lstStyle/>
          <a:p>
            <a:r>
              <a:rPr lang="en-US" sz="1400" dirty="0">
                <a:hlinkClick r:id="rId2"/>
              </a:rPr>
              <a:t>https://www.dla.mil/Small-Business/Resource-Center/Cybersecurity-Resources/#PhasedImplementation</a:t>
            </a:r>
            <a:endParaRPr lang="en-US" sz="1400" dirty="0"/>
          </a:p>
        </p:txBody>
      </p:sp>
    </p:spTree>
    <p:extLst>
      <p:ext uri="{BB962C8B-B14F-4D97-AF65-F5344CB8AC3E}">
        <p14:creationId xmlns:p14="http://schemas.microsoft.com/office/powerpoint/2010/main" val="239078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4A1F-980F-5980-A9FF-454E3CD0B7B3}"/>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8AA239F6-B55C-0A64-1B6A-C8218E9EBC38}"/>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801324F3-D13A-6E7F-F227-784017F97442}"/>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DLA Plan of Action</a:t>
            </a:r>
            <a:endParaRPr lang="en-US" dirty="0"/>
          </a:p>
        </p:txBody>
      </p:sp>
      <p:sp>
        <p:nvSpPr>
          <p:cNvPr id="3" name="Text Placeholder 1">
            <a:extLst>
              <a:ext uri="{FF2B5EF4-FFF2-40B4-BE49-F238E27FC236}">
                <a16:creationId xmlns:a16="http://schemas.microsoft.com/office/drawing/2014/main" id="{8179FCF4-2755-B115-006E-F85E3455C2D7}"/>
              </a:ext>
            </a:extLst>
          </p:cNvPr>
          <p:cNvSpPr txBox="1">
            <a:spLocks/>
          </p:cNvSpPr>
          <p:nvPr/>
        </p:nvSpPr>
        <p:spPr>
          <a:xfrm>
            <a:off x="294409" y="1692471"/>
            <a:ext cx="9753600" cy="2929226"/>
          </a:xfrm>
          <a:prstGeom prst="rect">
            <a:avLst/>
          </a:prstGeom>
        </p:spPr>
        <p:txBody>
          <a:bodyPr vert="horz" wrap="square" lIns="182880" tIns="182880" rIns="182880" bIns="182880" rtlCol="0">
            <a:noAutofit/>
          </a:bodyPr>
          <a:lstStyle>
            <a:lvl1pPr marL="0" indent="0" algn="l" defTabSz="855005" rtl="0" eaLnBrk="1" latinLnBrk="0" hangingPunct="1">
              <a:lnSpc>
                <a:spcPct val="90000"/>
              </a:lnSpc>
              <a:spcBef>
                <a:spcPts val="1200"/>
              </a:spcBef>
              <a:spcAft>
                <a:spcPts val="510"/>
              </a:spcAft>
              <a:buFont typeface="Arial" panose="020B0604020202020204" pitchFamily="34" charset="0"/>
              <a:buNone/>
              <a:defRPr sz="1400" kern="1200">
                <a:solidFill>
                  <a:schemeClr val="tx1"/>
                </a:solidFill>
                <a:latin typeface="+mn-lt"/>
                <a:ea typeface="+mn-ea"/>
                <a:cs typeface="+mn-cs"/>
              </a:defRPr>
            </a:lvl1pPr>
            <a:lvl2pPr marL="2286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2pPr>
            <a:lvl3pPr marL="457200" indent="-228600" algn="l" defTabSz="855005" rtl="0" eaLnBrk="1" latinLnBrk="0" hangingPunct="1">
              <a:lnSpc>
                <a:spcPct val="90000"/>
              </a:lnSpc>
              <a:spcBef>
                <a:spcPts val="0"/>
              </a:spcBef>
              <a:spcAft>
                <a:spcPts val="0"/>
              </a:spcAft>
              <a:buFont typeface="Courier New" panose="02070309020205020404" pitchFamily="49" charset="0"/>
              <a:buChar char="o"/>
              <a:tabLst/>
              <a:defRPr sz="1400" kern="1200">
                <a:solidFill>
                  <a:schemeClr val="tx1"/>
                </a:solidFill>
                <a:latin typeface="+mn-lt"/>
                <a:ea typeface="+mn-ea"/>
                <a:cs typeface="+mn-cs"/>
              </a:defRPr>
            </a:lvl3pPr>
            <a:lvl4pPr marL="685800" indent="-228600" algn="l" defTabSz="855005" rtl="0" eaLnBrk="1" latinLnBrk="0" hangingPunct="1">
              <a:lnSpc>
                <a:spcPct val="90000"/>
              </a:lnSpc>
              <a:spcBef>
                <a:spcPts val="0"/>
              </a:spcBef>
              <a:spcAft>
                <a:spcPts val="0"/>
              </a:spcAft>
              <a:buFont typeface="Wingdings" panose="05000000000000000000" pitchFamily="2" charset="2"/>
              <a:buChar char="§"/>
              <a:defRPr sz="1400" kern="1200">
                <a:solidFill>
                  <a:schemeClr val="tx1"/>
                </a:solidFill>
                <a:latin typeface="+mn-lt"/>
                <a:ea typeface="+mn-ea"/>
                <a:cs typeface="+mn-cs"/>
              </a:defRPr>
            </a:lvl4pPr>
            <a:lvl5pPr marL="914400" indent="-228600" algn="l" defTabSz="855005" rtl="0" eaLnBrk="1" latinLnBrk="0" hangingPunct="1">
              <a:lnSpc>
                <a:spcPct val="9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137513" indent="0" algn="l" defTabSz="855005" rtl="0" eaLnBrk="1" latinLnBrk="0" hangingPunct="1">
              <a:lnSpc>
                <a:spcPct val="90000"/>
              </a:lnSpc>
              <a:spcBef>
                <a:spcPts val="468"/>
              </a:spcBef>
              <a:buFont typeface="Arial" panose="020B0604020202020204" pitchFamily="34" charset="0"/>
              <a:buNone/>
              <a:defRPr sz="1683" kern="1200">
                <a:solidFill>
                  <a:schemeClr val="tx1"/>
                </a:solidFill>
                <a:latin typeface="+mn-lt"/>
                <a:ea typeface="+mn-ea"/>
                <a:cs typeface="+mn-cs"/>
              </a:defRPr>
            </a:lvl6pPr>
            <a:lvl7pPr marL="2778766"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7pPr>
            <a:lvl8pPr marL="3206269"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8pPr>
            <a:lvl9pPr marL="3633770" indent="-213751" algn="l" defTabSz="855005" rtl="0" eaLnBrk="1" latinLnBrk="0" hangingPunct="1">
              <a:lnSpc>
                <a:spcPct val="90000"/>
              </a:lnSpc>
              <a:spcBef>
                <a:spcPts val="468"/>
              </a:spcBef>
              <a:buFont typeface="Arial" panose="020B0604020202020204" pitchFamily="34" charset="0"/>
              <a:buChar char="•"/>
              <a:defRPr sz="1683" kern="1200">
                <a:solidFill>
                  <a:schemeClr val="tx1"/>
                </a:solidFill>
                <a:latin typeface="+mn-lt"/>
                <a:ea typeface="+mn-ea"/>
                <a:cs typeface="+mn-cs"/>
              </a:defRPr>
            </a:lvl9pPr>
          </a:lstStyle>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DLA is implementing CMMC using a </a:t>
            </a:r>
            <a:r>
              <a:rPr kumimoji="0" lang="en-US" sz="1400" b="0" i="0" u="sng" strike="noStrike" kern="1200" cap="none" spc="0" normalizeH="0" baseline="0" noProof="0" dirty="0">
                <a:ln>
                  <a:noFill/>
                </a:ln>
                <a:solidFill>
                  <a:srgbClr val="000000"/>
                </a:solidFill>
                <a:effectLst/>
                <a:uLnTx/>
                <a:uFillTx/>
                <a:latin typeface="Arial" panose="020B0604020202020204"/>
                <a:ea typeface="+mn-ea"/>
                <a:cs typeface="+mn-cs"/>
              </a:rPr>
              <a:t>three-year phased approach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beginning November 10, 2025, in alignment with DoW guidance. Upon full implementation, on or after November 10, 2028, </a:t>
            </a:r>
            <a:r>
              <a:rPr lang="en-US" dirty="0">
                <a:solidFill>
                  <a:srgbClr val="000000"/>
                </a:solidFill>
                <a:latin typeface="Arial" panose="020B0604020202020204"/>
              </a:rPr>
              <a:t>suppliers</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are required to achieve, at time of award, a CMMC status at the level specified in the solicitation, or higher, for all information systems used in the performance of the contract, task order, or delivery order that will process, store, or transmit FCI or CUI. Suppliers are required to maintain a current CMMC status at the specified CMMC level or higher, if required by the contract, task order, or delivery order, throughout the life of the contract, task order, or delivery order.</a:t>
            </a: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The program office or requiring activity is responsible for determining the applicable CMMC level based on the sensitivity and criticality of the information handled. </a:t>
            </a: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r>
              <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rPr>
              <a:t>Important: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DLA suppliers are highly encouraged to complete a CMMC assessment during the phase-in period ahead of full implementation.</a:t>
            </a: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855005" rtl="0" eaLnBrk="1" fontAlgn="auto" latinLnBrk="0" hangingPunct="1">
              <a:lnSpc>
                <a:spcPct val="90000"/>
              </a:lnSpc>
              <a:spcBef>
                <a:spcPts val="1200"/>
              </a:spcBef>
              <a:spcAft>
                <a:spcPts val="51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23897215-66E6-C4B3-5045-F22CBB1ACA07}"/>
              </a:ext>
            </a:extLst>
          </p:cNvPr>
          <p:cNvGraphicFramePr>
            <a:graphicFrameLocks noGrp="1"/>
          </p:cNvGraphicFramePr>
          <p:nvPr>
            <p:extLst>
              <p:ext uri="{D42A27DB-BD31-4B8C-83A1-F6EECF244321}">
                <p14:modId xmlns:p14="http://schemas.microsoft.com/office/powerpoint/2010/main" val="3123646489"/>
              </p:ext>
            </p:extLst>
          </p:nvPr>
        </p:nvGraphicFramePr>
        <p:xfrm>
          <a:off x="452617" y="4374201"/>
          <a:ext cx="9437183" cy="2644298"/>
        </p:xfrm>
        <a:graphic>
          <a:graphicData uri="http://schemas.openxmlformats.org/drawingml/2006/table">
            <a:tbl>
              <a:tblPr firstRow="1"/>
              <a:tblGrid>
                <a:gridCol w="3007608">
                  <a:extLst>
                    <a:ext uri="{9D8B030D-6E8A-4147-A177-3AD203B41FA5}">
                      <a16:colId xmlns:a16="http://schemas.microsoft.com/office/drawing/2014/main" val="1014995207"/>
                    </a:ext>
                  </a:extLst>
                </a:gridCol>
                <a:gridCol w="2209512">
                  <a:extLst>
                    <a:ext uri="{9D8B030D-6E8A-4147-A177-3AD203B41FA5}">
                      <a16:colId xmlns:a16="http://schemas.microsoft.com/office/drawing/2014/main" val="1399294548"/>
                    </a:ext>
                  </a:extLst>
                </a:gridCol>
                <a:gridCol w="4220063">
                  <a:extLst>
                    <a:ext uri="{9D8B030D-6E8A-4147-A177-3AD203B41FA5}">
                      <a16:colId xmlns:a16="http://schemas.microsoft.com/office/drawing/2014/main" val="1422755432"/>
                    </a:ext>
                  </a:extLst>
                </a:gridCol>
              </a:tblGrid>
              <a:tr h="0">
                <a:tc>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l">
                        <a:buNone/>
                      </a:pPr>
                      <a:r>
                        <a:rPr lang="en-US" sz="1200" dirty="0"/>
                        <a:t>Phase</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tc>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l">
                        <a:buNone/>
                      </a:pPr>
                      <a:r>
                        <a:rPr lang="en-US" sz="1200" dirty="0"/>
                        <a:t>Date</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tc>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l">
                        <a:buNone/>
                      </a:pPr>
                      <a:r>
                        <a:rPr lang="en-US" sz="1200" dirty="0"/>
                        <a:t>Description</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extLst>
                  <a:ext uri="{0D108BD9-81ED-4DB2-BD59-A6C34878D82A}">
                    <a16:rowId xmlns:a16="http://schemas.microsoft.com/office/drawing/2014/main" val="330897642"/>
                  </a:ext>
                </a:extLst>
              </a:tr>
              <a:tr h="405950">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b="1" dirty="0"/>
                        <a:t>Phase 0: Preparation &amp; Awareness</a:t>
                      </a:r>
                      <a:endParaRPr lang="en-US" sz="120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Prior to Nov 9, 2025</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DLA and suppliers prepare for CMMC integration. DLAD development. No mandatory CMMC clause yet.</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2401792108"/>
                  </a:ext>
                </a:extLst>
              </a:tr>
              <a:tr h="932001">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b="1" dirty="0"/>
                        <a:t>Phases 1-3: Optional Provision / Clause Inclusion</a:t>
                      </a:r>
                      <a:endParaRPr lang="en-US" sz="120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Nov 10, 2025 – Nov 9, 2028</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b="0" dirty="0"/>
                        <a:t>Contracting officers may include CMMC requirements in solicitations if determined by requiring activity. Applies to contracts involving FCI/CUI, excluding COTS-only awards. Conduct </a:t>
                      </a:r>
                      <a:r>
                        <a:rPr lang="en-US" sz="1200" dirty="0"/>
                        <a:t>training, system considerations, and awareness campaigns. </a:t>
                      </a:r>
                      <a:endParaRPr lang="en-US" sz="1200" b="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4237972553"/>
                  </a:ext>
                </a:extLst>
              </a:tr>
              <a:tr h="1008392">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b="1" dirty="0"/>
                        <a:t>Phase 4: Mandatory Provision / Clause Inclusion</a:t>
                      </a:r>
                      <a:endParaRPr lang="en-US" sz="120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Nov 10, 2028 – onward</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marL="0" marR="0" lvl="0" indent="0" algn="l" defTabSz="1036317" rtl="0" eaLnBrk="1" fontAlgn="auto" latinLnBrk="0" hangingPunct="1">
                        <a:lnSpc>
                          <a:spcPct val="100000"/>
                        </a:lnSpc>
                        <a:spcBef>
                          <a:spcPts val="0"/>
                        </a:spcBef>
                        <a:spcAft>
                          <a:spcPts val="0"/>
                        </a:spcAft>
                        <a:buClrTx/>
                        <a:buSzTx/>
                        <a:buFontTx/>
                        <a:buNone/>
                        <a:tabLst/>
                        <a:defRPr/>
                      </a:pPr>
                      <a:r>
                        <a:rPr lang="en-US" sz="1200" dirty="0"/>
                        <a:t>CMMC provision and clause included in applicable solicitations and contracts where contractor systems process, store, or transmit FCI/CUI. Excludes COTS-only awards. </a:t>
                      </a:r>
                      <a:r>
                        <a:rPr lang="en-US" sz="1200" b="0" kern="100" dirty="0">
                          <a:effectLst/>
                        </a:rPr>
                        <a:t>Supplier Certifications must be current and maintained throughout contract lifecycle</a:t>
                      </a:r>
                      <a:endParaRPr lang="en-US" sz="1200" b="0" kern="100" dirty="0">
                        <a:effectLst/>
                        <a:latin typeface="+mj-lt"/>
                        <a:ea typeface="Aptos" panose="020B0004020202020204" pitchFamily="34" charset="0"/>
                        <a:cs typeface="Times New Roman" panose="02020603050405020304" pitchFamily="18" charset="0"/>
                      </a:endParaRP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3882964362"/>
                  </a:ext>
                </a:extLst>
              </a:tr>
            </a:tbl>
          </a:graphicData>
        </a:graphic>
      </p:graphicFrame>
    </p:spTree>
    <p:extLst>
      <p:ext uri="{BB962C8B-B14F-4D97-AF65-F5344CB8AC3E}">
        <p14:creationId xmlns:p14="http://schemas.microsoft.com/office/powerpoint/2010/main" val="45089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D9872-F395-E616-214A-AEB708741024}"/>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7D342AD6-3B8D-D550-E78A-9D15C925C194}"/>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B362BB13-BA9D-EE59-BE2A-C7A76ACAD63B}"/>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How to observe the CMMC level (DoW-wide)</a:t>
            </a:r>
            <a:endParaRPr lang="en-US" dirty="0"/>
          </a:p>
        </p:txBody>
      </p:sp>
      <p:sp>
        <p:nvSpPr>
          <p:cNvPr id="3" name="TextBox 2">
            <a:extLst>
              <a:ext uri="{FF2B5EF4-FFF2-40B4-BE49-F238E27FC236}">
                <a16:creationId xmlns:a16="http://schemas.microsoft.com/office/drawing/2014/main" id="{F37CCEF6-CF6D-7FB8-8FFF-9C7DFFBB933C}"/>
              </a:ext>
            </a:extLst>
          </p:cNvPr>
          <p:cNvSpPr txBox="1"/>
          <p:nvPr/>
        </p:nvSpPr>
        <p:spPr>
          <a:xfrm>
            <a:off x="604299" y="1614116"/>
            <a:ext cx="9501809"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DFARS provision </a:t>
            </a:r>
            <a:r>
              <a:rPr kumimoji="0" lang="en-US" sz="1800" b="1" i="0" u="none" strike="noStrike" kern="0" cap="none" spc="0" normalizeH="0" baseline="0" noProof="0" dirty="0">
                <a:ln>
                  <a:noFill/>
                </a:ln>
                <a:solidFill>
                  <a:srgbClr val="000000"/>
                </a:solidFill>
                <a:effectLst/>
                <a:uLnTx/>
                <a:uFillTx/>
              </a:rPr>
              <a:t>252.204-7025</a:t>
            </a:r>
            <a:r>
              <a:rPr kumimoji="0" lang="en-US" sz="1800" b="0" i="0" u="none" strike="noStrike" kern="0" cap="none" spc="0" normalizeH="0" baseline="0" noProof="0" dirty="0">
                <a:ln>
                  <a:noFill/>
                </a:ln>
                <a:solidFill>
                  <a:srgbClr val="000000"/>
                </a:solidFill>
                <a:effectLst/>
                <a:uLnTx/>
                <a:uFillTx/>
              </a:rPr>
              <a:t> (b) (1) and DFARS clause </a:t>
            </a:r>
            <a:r>
              <a:rPr kumimoji="0" lang="en-US" sz="1800" b="1" i="0" u="none" strike="noStrike" kern="0" cap="none" spc="0" normalizeH="0" baseline="0" noProof="0" dirty="0">
                <a:ln>
                  <a:noFill/>
                </a:ln>
                <a:solidFill>
                  <a:srgbClr val="000000"/>
                </a:solidFill>
                <a:effectLst/>
                <a:uLnTx/>
                <a:uFillTx/>
              </a:rPr>
              <a:t>252.204-7021</a:t>
            </a:r>
            <a:r>
              <a:rPr kumimoji="0" lang="en-US" sz="1800" b="0" i="0" u="none" strike="noStrike" kern="0" cap="none" spc="0" normalizeH="0" baseline="0" noProof="0" dirty="0">
                <a:ln>
                  <a:noFill/>
                </a:ln>
                <a:solidFill>
                  <a:srgbClr val="000000"/>
                </a:solidFill>
                <a:effectLst/>
                <a:uLnTx/>
                <a:uFillTx/>
              </a:rPr>
              <a:t> (d) (1) (i)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Both provisions/clauses state the CMMC level for the specific solicitation/contract.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aphicFrame>
        <p:nvGraphicFramePr>
          <p:cNvPr id="4" name="Table 3">
            <a:extLst>
              <a:ext uri="{FF2B5EF4-FFF2-40B4-BE49-F238E27FC236}">
                <a16:creationId xmlns:a16="http://schemas.microsoft.com/office/drawing/2014/main" id="{3DD02D4F-38FB-A47D-9559-ABCB8464C449}"/>
              </a:ext>
            </a:extLst>
          </p:cNvPr>
          <p:cNvGraphicFramePr>
            <a:graphicFrameLocks noGrp="1"/>
          </p:cNvGraphicFramePr>
          <p:nvPr>
            <p:extLst>
              <p:ext uri="{D42A27DB-BD31-4B8C-83A1-F6EECF244321}">
                <p14:modId xmlns:p14="http://schemas.microsoft.com/office/powerpoint/2010/main" val="76802733"/>
              </p:ext>
            </p:extLst>
          </p:nvPr>
        </p:nvGraphicFramePr>
        <p:xfrm>
          <a:off x="588903" y="2814445"/>
          <a:ext cx="9469497" cy="2647805"/>
        </p:xfrm>
        <a:graphic>
          <a:graphicData uri="http://schemas.openxmlformats.org/drawingml/2006/table">
            <a:tbl>
              <a:tblPr firstRow="1"/>
              <a:tblGrid>
                <a:gridCol w="4768288">
                  <a:extLst>
                    <a:ext uri="{9D8B030D-6E8A-4147-A177-3AD203B41FA5}">
                      <a16:colId xmlns:a16="http://schemas.microsoft.com/office/drawing/2014/main" val="1014995207"/>
                    </a:ext>
                  </a:extLst>
                </a:gridCol>
                <a:gridCol w="4701209">
                  <a:extLst>
                    <a:ext uri="{9D8B030D-6E8A-4147-A177-3AD203B41FA5}">
                      <a16:colId xmlns:a16="http://schemas.microsoft.com/office/drawing/2014/main" val="1399294548"/>
                    </a:ext>
                  </a:extLst>
                </a:gridCol>
              </a:tblGrid>
              <a:tr h="0">
                <a:tc gridSpan="2">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ctr">
                        <a:buNone/>
                      </a:pPr>
                      <a:r>
                        <a:rPr lang="en-US" sz="1600" dirty="0"/>
                        <a:t>DoW Wide</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tc hMerge="1">
                  <a:txBody>
                    <a:bodyPr/>
                    <a:lstStyle/>
                    <a:p>
                      <a:pPr algn="ctr">
                        <a:buNone/>
                      </a:pPr>
                      <a:endParaRPr lang="en-US" sz="160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extLst>
                  <a:ext uri="{0D108BD9-81ED-4DB2-BD59-A6C34878D82A}">
                    <a16:rowId xmlns:a16="http://schemas.microsoft.com/office/drawing/2014/main" val="330897642"/>
                  </a:ext>
                </a:extLst>
              </a:tr>
              <a:tr h="405950">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rPr>
                        <a:t>DFARS provision </a:t>
                      </a:r>
                      <a:r>
                        <a:rPr kumimoji="0" lang="en-US" sz="1800" b="1" i="0" u="none" strike="noStrike" kern="0" cap="none" spc="0" normalizeH="0" baseline="0" noProof="0" dirty="0">
                          <a:ln>
                            <a:noFill/>
                          </a:ln>
                          <a:solidFill>
                            <a:srgbClr val="000000"/>
                          </a:solidFill>
                          <a:effectLst/>
                          <a:uLnTx/>
                          <a:uFillTx/>
                          <a:latin typeface="Arial" panose="020B0604020202020204"/>
                          <a:ea typeface="+mn-ea"/>
                          <a:cs typeface="+mn-cs"/>
                        </a:rPr>
                        <a:t>252.204-7025</a:t>
                      </a:r>
                      <a:r>
                        <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rPr>
                        <a:t> (b) (1)</a:t>
                      </a:r>
                      <a:endParaRPr lang="en-US" sz="120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rPr>
                        <a:t>DFARS clause </a:t>
                      </a:r>
                      <a:r>
                        <a:rPr kumimoji="0" lang="en-US" sz="1800" b="1" i="0" u="none" strike="noStrike" kern="0" cap="none" spc="0" normalizeH="0" baseline="0" noProof="0" dirty="0">
                          <a:ln>
                            <a:noFill/>
                          </a:ln>
                          <a:solidFill>
                            <a:srgbClr val="000000"/>
                          </a:solidFill>
                          <a:effectLst/>
                          <a:uLnTx/>
                          <a:uFillTx/>
                          <a:latin typeface="Arial" panose="020B0604020202020204"/>
                          <a:ea typeface="+mn-ea"/>
                          <a:cs typeface="+mn-cs"/>
                        </a:rPr>
                        <a:t>252.204-7021</a:t>
                      </a:r>
                      <a:r>
                        <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rPr>
                        <a:t> (d) (1) (i)</a:t>
                      </a:r>
                      <a:endParaRPr lang="en-US" sz="120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2401792108"/>
                  </a:ext>
                </a:extLst>
              </a:tr>
              <a:tr h="1940393">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Cybersecurity Maturity Model Certification (CMMC) level.  The CMMC level required by this solicitation is: ____________ [Contracting Officer insert: CMMC Level 1 (Self); CMMC Level 2 (Self); CMMC Level 2 (C3PAO); or CMMC Level 3 (DIBCAC)].  This CMMC level, or higher (see 32 CFR part 170), is required prior to award for each contractor information system that will process, store, or transmit Federal contract information (FCI) or controlled unclassified information (CUI) during performance of the contract. </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Have and maintain for the duration of the contract a current CMMC status at the following CMMC level, or higher: ____________ Contracting Officer insert: CMMC Level 1 (Self); CMMC Level 2 (Self); CMMC Level 2 (C3PAO); or CMMC Level 3 (DIBCAC) for all information systems used in performance of the contract, task order, or delivery order that process, store, or transmit FCI or CUI; and </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4237972553"/>
                  </a:ext>
                </a:extLst>
              </a:tr>
            </a:tbl>
          </a:graphicData>
        </a:graphic>
      </p:graphicFrame>
    </p:spTree>
    <p:extLst>
      <p:ext uri="{BB962C8B-B14F-4D97-AF65-F5344CB8AC3E}">
        <p14:creationId xmlns:p14="http://schemas.microsoft.com/office/powerpoint/2010/main" val="184394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34B35-962F-E927-3639-ECA9F2B5E5C0}"/>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5FA9B8FB-235B-11CF-233D-A302361E8766}"/>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C3C103A7-6AEC-8F46-FED5-AE91C657014C}"/>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How to observe the CMMC level (DLA Specific)</a:t>
            </a:r>
            <a:endParaRPr lang="en-US" dirty="0"/>
          </a:p>
        </p:txBody>
      </p:sp>
      <p:sp>
        <p:nvSpPr>
          <p:cNvPr id="3" name="TextBox 2">
            <a:extLst>
              <a:ext uri="{FF2B5EF4-FFF2-40B4-BE49-F238E27FC236}">
                <a16:creationId xmlns:a16="http://schemas.microsoft.com/office/drawing/2014/main" id="{07D659FE-D7D7-1733-4AC0-996DBD932790}"/>
              </a:ext>
            </a:extLst>
          </p:cNvPr>
          <p:cNvSpPr txBox="1"/>
          <p:nvPr/>
        </p:nvSpPr>
        <p:spPr>
          <a:xfrm>
            <a:off x="604299" y="1614116"/>
            <a:ext cx="9501809" cy="32316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Suppliers will see DLA Procurement Notes and/or DLA Standard Text Objects (STOs) in contracts indicating a current (now) or future (by Nov 10, 2028) requirement.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“…DLA is implementing CMMC using a three-year phased in approach beginning on the effective date of November 10, 2025.  On November 10, 2025 suppliers requiring access to </a:t>
            </a:r>
            <a:r>
              <a:rPr kumimoji="0" lang="en-US" sz="1600" b="1" i="0" u="sng" strike="noStrike" kern="0" cap="none" spc="0" normalizeH="0" baseline="0" noProof="0" dirty="0">
                <a:ln>
                  <a:noFill/>
                </a:ln>
                <a:solidFill>
                  <a:srgbClr val="000000"/>
                </a:solidFill>
                <a:effectLst/>
                <a:uLnTx/>
                <a:uFillTx/>
              </a:rPr>
              <a:t>CTI technical data</a:t>
            </a:r>
            <a:r>
              <a:rPr kumimoji="0" lang="en-US" sz="1600" b="0" i="0" u="none" strike="noStrike" kern="0" cap="none" spc="0" normalizeH="0" baseline="0" noProof="0" dirty="0">
                <a:ln>
                  <a:noFill/>
                </a:ln>
                <a:solidFill>
                  <a:srgbClr val="000000"/>
                </a:solidFill>
                <a:effectLst/>
                <a:uLnTx/>
                <a:uFillTx/>
              </a:rPr>
              <a:t> for a DLA procurement solicitation or contract have the option to upload a </a:t>
            </a:r>
            <a:r>
              <a:rPr kumimoji="0" lang="en-US" sz="1600" b="1" i="0" u="sng" strike="noStrike" kern="0" cap="none" spc="0" normalizeH="0" baseline="0" noProof="0" dirty="0">
                <a:ln>
                  <a:noFill/>
                </a:ln>
                <a:solidFill>
                  <a:srgbClr val="000000"/>
                </a:solidFill>
                <a:effectLst/>
                <a:uLnTx/>
                <a:uFillTx/>
              </a:rPr>
              <a:t>CMMC Level 2 Self-Assessment</a:t>
            </a:r>
            <a:r>
              <a:rPr kumimoji="0" lang="en-US" sz="1600" b="0" i="0" u="none" strike="noStrike" kern="0" cap="none" spc="0" normalizeH="0" baseline="0" noProof="0" dirty="0">
                <a:ln>
                  <a:noFill/>
                </a:ln>
                <a:solidFill>
                  <a:srgbClr val="000000"/>
                </a:solidFill>
                <a:effectLst/>
                <a:uLnTx/>
                <a:uFillTx/>
              </a:rPr>
              <a:t> IAW DFARS CMMC Clause 252.204.7021 to the DoD Supplier Performance Risk System (SPRS).  After November 10, 2028, suppliers must have a completed CMMC Level 2 Self-Assessment uploaded to SPRS to be eligible for this contract award...”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aphicFrame>
        <p:nvGraphicFramePr>
          <p:cNvPr id="6" name="Table 5">
            <a:extLst>
              <a:ext uri="{FF2B5EF4-FFF2-40B4-BE49-F238E27FC236}">
                <a16:creationId xmlns:a16="http://schemas.microsoft.com/office/drawing/2014/main" id="{2210835E-AF04-8806-E735-0F4C66E16FCE}"/>
              </a:ext>
            </a:extLst>
          </p:cNvPr>
          <p:cNvGraphicFramePr>
            <a:graphicFrameLocks noGrp="1"/>
          </p:cNvGraphicFramePr>
          <p:nvPr>
            <p:extLst>
              <p:ext uri="{D42A27DB-BD31-4B8C-83A1-F6EECF244321}">
                <p14:modId xmlns:p14="http://schemas.microsoft.com/office/powerpoint/2010/main" val="4166511419"/>
              </p:ext>
            </p:extLst>
          </p:nvPr>
        </p:nvGraphicFramePr>
        <p:xfrm>
          <a:off x="604299" y="4095905"/>
          <a:ext cx="9437183" cy="2739334"/>
        </p:xfrm>
        <a:graphic>
          <a:graphicData uri="http://schemas.openxmlformats.org/drawingml/2006/table">
            <a:tbl>
              <a:tblPr firstRow="1"/>
              <a:tblGrid>
                <a:gridCol w="2317805">
                  <a:extLst>
                    <a:ext uri="{9D8B030D-6E8A-4147-A177-3AD203B41FA5}">
                      <a16:colId xmlns:a16="http://schemas.microsoft.com/office/drawing/2014/main" val="1014995207"/>
                    </a:ext>
                  </a:extLst>
                </a:gridCol>
                <a:gridCol w="3369366">
                  <a:extLst>
                    <a:ext uri="{9D8B030D-6E8A-4147-A177-3AD203B41FA5}">
                      <a16:colId xmlns:a16="http://schemas.microsoft.com/office/drawing/2014/main" val="1399294548"/>
                    </a:ext>
                  </a:extLst>
                </a:gridCol>
                <a:gridCol w="3750012">
                  <a:extLst>
                    <a:ext uri="{9D8B030D-6E8A-4147-A177-3AD203B41FA5}">
                      <a16:colId xmlns:a16="http://schemas.microsoft.com/office/drawing/2014/main" val="1422755432"/>
                    </a:ext>
                  </a:extLst>
                </a:gridCol>
              </a:tblGrid>
              <a:tr h="214867">
                <a:tc>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ctr">
                        <a:buNone/>
                      </a:pPr>
                      <a:r>
                        <a:rPr lang="en-US" sz="1600" dirty="0"/>
                        <a:t>CMMC Level</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tc>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ctr">
                        <a:buNone/>
                      </a:pPr>
                      <a:r>
                        <a:rPr lang="en-US" sz="1600" dirty="0"/>
                        <a:t>Procurement Notes</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tc>
                  <a:txBody>
                    <a:bodyPr/>
                    <a:lstStyle>
                      <a:lvl1pPr marL="0" algn="l" defTabSz="855005" rtl="0" eaLnBrk="1" latinLnBrk="0" hangingPunct="1">
                        <a:defRPr sz="1683" b="1" kern="1200">
                          <a:solidFill>
                            <a:schemeClr val="lt1"/>
                          </a:solidFill>
                          <a:latin typeface="Arial" panose="020B0604020202020204"/>
                        </a:defRPr>
                      </a:lvl1pPr>
                      <a:lvl2pPr marL="427502" algn="l" defTabSz="855005" rtl="0" eaLnBrk="1" latinLnBrk="0" hangingPunct="1">
                        <a:defRPr sz="1683" b="1" kern="1200">
                          <a:solidFill>
                            <a:schemeClr val="lt1"/>
                          </a:solidFill>
                          <a:latin typeface="Arial" panose="020B0604020202020204"/>
                        </a:defRPr>
                      </a:lvl2pPr>
                      <a:lvl3pPr marL="855005" algn="l" defTabSz="855005" rtl="0" eaLnBrk="1" latinLnBrk="0" hangingPunct="1">
                        <a:defRPr sz="1683" b="1" kern="1200">
                          <a:solidFill>
                            <a:schemeClr val="lt1"/>
                          </a:solidFill>
                          <a:latin typeface="Arial" panose="020B0604020202020204"/>
                        </a:defRPr>
                      </a:lvl3pPr>
                      <a:lvl4pPr marL="1282508" algn="l" defTabSz="855005" rtl="0" eaLnBrk="1" latinLnBrk="0" hangingPunct="1">
                        <a:defRPr sz="1683" b="1" kern="1200">
                          <a:solidFill>
                            <a:schemeClr val="lt1"/>
                          </a:solidFill>
                          <a:latin typeface="Arial" panose="020B0604020202020204"/>
                        </a:defRPr>
                      </a:lvl4pPr>
                      <a:lvl5pPr marL="1710010" algn="l" defTabSz="855005" rtl="0" eaLnBrk="1" latinLnBrk="0" hangingPunct="1">
                        <a:defRPr sz="1683" b="1" kern="1200">
                          <a:solidFill>
                            <a:schemeClr val="lt1"/>
                          </a:solidFill>
                          <a:latin typeface="Arial" panose="020B0604020202020204"/>
                        </a:defRPr>
                      </a:lvl5pPr>
                      <a:lvl6pPr marL="2137512" algn="l" defTabSz="855005" rtl="0" eaLnBrk="1" latinLnBrk="0" hangingPunct="1">
                        <a:defRPr sz="1683" b="1" kern="1200">
                          <a:solidFill>
                            <a:schemeClr val="lt1"/>
                          </a:solidFill>
                          <a:latin typeface="Arial" panose="020B0604020202020204"/>
                        </a:defRPr>
                      </a:lvl6pPr>
                      <a:lvl7pPr marL="2565015" algn="l" defTabSz="855005" rtl="0" eaLnBrk="1" latinLnBrk="0" hangingPunct="1">
                        <a:defRPr sz="1683" b="1" kern="1200">
                          <a:solidFill>
                            <a:schemeClr val="lt1"/>
                          </a:solidFill>
                          <a:latin typeface="Arial" panose="020B0604020202020204"/>
                        </a:defRPr>
                      </a:lvl7pPr>
                      <a:lvl8pPr marL="2992517" algn="l" defTabSz="855005" rtl="0" eaLnBrk="1" latinLnBrk="0" hangingPunct="1">
                        <a:defRPr sz="1683" b="1" kern="1200">
                          <a:solidFill>
                            <a:schemeClr val="lt1"/>
                          </a:solidFill>
                          <a:latin typeface="Arial" panose="020B0604020202020204"/>
                        </a:defRPr>
                      </a:lvl8pPr>
                      <a:lvl9pPr marL="3420020" algn="l" defTabSz="855005" rtl="0" eaLnBrk="1" latinLnBrk="0" hangingPunct="1">
                        <a:defRPr sz="1683" b="1" kern="1200">
                          <a:solidFill>
                            <a:schemeClr val="lt1"/>
                          </a:solidFill>
                          <a:latin typeface="Arial" panose="020B0604020202020204"/>
                        </a:defRPr>
                      </a:lvl9pPr>
                    </a:lstStyle>
                    <a:p>
                      <a:pPr algn="ctr">
                        <a:buNone/>
                      </a:pPr>
                      <a:r>
                        <a:rPr lang="en-US" sz="1600" dirty="0"/>
                        <a:t>Standard Text Objectives</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A68939"/>
                    </a:solidFill>
                  </a:tcPr>
                </a:tc>
                <a:extLst>
                  <a:ext uri="{0D108BD9-81ED-4DB2-BD59-A6C34878D82A}">
                    <a16:rowId xmlns:a16="http://schemas.microsoft.com/office/drawing/2014/main" val="330897642"/>
                  </a:ext>
                </a:extLst>
              </a:tr>
              <a:tr h="543706">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Level 1 self assessment</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000" b="1" dirty="0"/>
                        <a:t>L39</a:t>
                      </a:r>
                      <a:r>
                        <a:rPr lang="en-US" sz="1000" dirty="0"/>
                        <a:t> Cybersecurity Maturity Model Certification (CMMC)CMMC Level 1 Self-Assessment Requirement for Federal Contracting Information (FCI)</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None</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2401792108"/>
                  </a:ext>
                </a:extLst>
              </a:tr>
              <a:tr h="556591">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Level 2 self assessment</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000" b="1" dirty="0"/>
                        <a:t>L40</a:t>
                      </a:r>
                      <a:r>
                        <a:rPr lang="en-US" sz="1000" dirty="0"/>
                        <a:t> Cybersecurity Maturity Model Certification (CMMC) Level 2 Self-Assessment </a:t>
                      </a:r>
                    </a:p>
                    <a:p>
                      <a:pPr algn="l">
                        <a:buNone/>
                      </a:pPr>
                      <a:r>
                        <a:rPr lang="en-US" sz="1000" dirty="0"/>
                        <a:t>Requirement</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000" b="1" dirty="0"/>
                        <a:t>RD004</a:t>
                      </a:r>
                      <a:r>
                        <a:rPr lang="en-US" sz="1000" b="0" dirty="0"/>
                        <a:t>: Cybersecurity Maturity Model Certification (CMMC) Level 2 Self-Assessment Phase In Requirement (November 10, 2025 – November 10, 2028.</a:t>
                      </a:r>
                    </a:p>
                    <a:p>
                      <a:pPr algn="l">
                        <a:buNone/>
                      </a:pPr>
                      <a:endParaRPr lang="en-US" sz="1000" b="0" dirty="0"/>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4237972553"/>
                  </a:ext>
                </a:extLst>
              </a:tr>
              <a:tr h="559722">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200" dirty="0"/>
                        <a:t>Level 2 C3PAO</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algn="l">
                        <a:buNone/>
                      </a:pPr>
                      <a:r>
                        <a:rPr lang="en-US" sz="1000" b="1" dirty="0"/>
                        <a:t>L41</a:t>
                      </a:r>
                      <a:r>
                        <a:rPr lang="en-US" sz="1000" dirty="0"/>
                        <a:t> Cybersecurity Maturity Model Certification (CMMC) Level 2 Certified Third-Party </a:t>
                      </a:r>
                    </a:p>
                    <a:p>
                      <a:pPr algn="l">
                        <a:buNone/>
                      </a:pPr>
                      <a:r>
                        <a:rPr lang="en-US" sz="1000" dirty="0"/>
                        <a:t>Assessment Organization (C3PAO) Requirement</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lvl1pPr marL="0" algn="l" defTabSz="855005" rtl="0" eaLnBrk="1" latinLnBrk="0" hangingPunct="1">
                        <a:defRPr sz="1683" kern="1200">
                          <a:solidFill>
                            <a:schemeClr val="dk1"/>
                          </a:solidFill>
                          <a:latin typeface="Arial" panose="020B0604020202020204"/>
                        </a:defRPr>
                      </a:lvl1pPr>
                      <a:lvl2pPr marL="427502" algn="l" defTabSz="855005" rtl="0" eaLnBrk="1" latinLnBrk="0" hangingPunct="1">
                        <a:defRPr sz="1683" kern="1200">
                          <a:solidFill>
                            <a:schemeClr val="dk1"/>
                          </a:solidFill>
                          <a:latin typeface="Arial" panose="020B0604020202020204"/>
                        </a:defRPr>
                      </a:lvl2pPr>
                      <a:lvl3pPr marL="855005" algn="l" defTabSz="855005" rtl="0" eaLnBrk="1" latinLnBrk="0" hangingPunct="1">
                        <a:defRPr sz="1683" kern="1200">
                          <a:solidFill>
                            <a:schemeClr val="dk1"/>
                          </a:solidFill>
                          <a:latin typeface="Arial" panose="020B0604020202020204"/>
                        </a:defRPr>
                      </a:lvl3pPr>
                      <a:lvl4pPr marL="1282508" algn="l" defTabSz="855005" rtl="0" eaLnBrk="1" latinLnBrk="0" hangingPunct="1">
                        <a:defRPr sz="1683" kern="1200">
                          <a:solidFill>
                            <a:schemeClr val="dk1"/>
                          </a:solidFill>
                          <a:latin typeface="Arial" panose="020B0604020202020204"/>
                        </a:defRPr>
                      </a:lvl4pPr>
                      <a:lvl5pPr marL="1710010" algn="l" defTabSz="855005" rtl="0" eaLnBrk="1" latinLnBrk="0" hangingPunct="1">
                        <a:defRPr sz="1683" kern="1200">
                          <a:solidFill>
                            <a:schemeClr val="dk1"/>
                          </a:solidFill>
                          <a:latin typeface="Arial" panose="020B0604020202020204"/>
                        </a:defRPr>
                      </a:lvl5pPr>
                      <a:lvl6pPr marL="2137512" algn="l" defTabSz="855005" rtl="0" eaLnBrk="1" latinLnBrk="0" hangingPunct="1">
                        <a:defRPr sz="1683" kern="1200">
                          <a:solidFill>
                            <a:schemeClr val="dk1"/>
                          </a:solidFill>
                          <a:latin typeface="Arial" panose="020B0604020202020204"/>
                        </a:defRPr>
                      </a:lvl6pPr>
                      <a:lvl7pPr marL="2565015" algn="l" defTabSz="855005" rtl="0" eaLnBrk="1" latinLnBrk="0" hangingPunct="1">
                        <a:defRPr sz="1683" kern="1200">
                          <a:solidFill>
                            <a:schemeClr val="dk1"/>
                          </a:solidFill>
                          <a:latin typeface="Arial" panose="020B0604020202020204"/>
                        </a:defRPr>
                      </a:lvl7pPr>
                      <a:lvl8pPr marL="2992517" algn="l" defTabSz="855005" rtl="0" eaLnBrk="1" latinLnBrk="0" hangingPunct="1">
                        <a:defRPr sz="1683" kern="1200">
                          <a:solidFill>
                            <a:schemeClr val="dk1"/>
                          </a:solidFill>
                          <a:latin typeface="Arial" panose="020B0604020202020204"/>
                        </a:defRPr>
                      </a:lvl8pPr>
                      <a:lvl9pPr marL="3420020" algn="l" defTabSz="855005" rtl="0" eaLnBrk="1" latinLnBrk="0" hangingPunct="1">
                        <a:defRPr sz="1683" kern="1200">
                          <a:solidFill>
                            <a:schemeClr val="dk1"/>
                          </a:solidFill>
                          <a:latin typeface="Arial" panose="020B0604020202020204"/>
                        </a:defRPr>
                      </a:lvl9pPr>
                    </a:lstStyle>
                    <a:p>
                      <a:pPr marL="0" marR="0" lvl="0" indent="0" algn="l" defTabSz="1036317" rtl="0" eaLnBrk="1" fontAlgn="auto" latinLnBrk="0" hangingPunct="1">
                        <a:lnSpc>
                          <a:spcPct val="100000"/>
                        </a:lnSpc>
                        <a:spcBef>
                          <a:spcPts val="0"/>
                        </a:spcBef>
                        <a:spcAft>
                          <a:spcPts val="0"/>
                        </a:spcAft>
                        <a:buClrTx/>
                        <a:buSzTx/>
                        <a:buFontTx/>
                        <a:buNone/>
                        <a:tabLst/>
                        <a:defRPr/>
                      </a:pPr>
                      <a:r>
                        <a:rPr lang="en-US" sz="1000" b="1" kern="100" dirty="0">
                          <a:effectLst/>
                          <a:latin typeface="+mj-lt"/>
                          <a:ea typeface="Aptos" panose="020B0004020202020204" pitchFamily="34" charset="0"/>
                          <a:cs typeface="Times New Roman" panose="02020603050405020304" pitchFamily="18" charset="0"/>
                        </a:rPr>
                        <a:t>RD005</a:t>
                      </a:r>
                      <a:r>
                        <a:rPr lang="en-US" sz="1000" b="0" kern="100" dirty="0">
                          <a:effectLst/>
                          <a:latin typeface="+mj-lt"/>
                          <a:ea typeface="Aptos" panose="020B0004020202020204" pitchFamily="34" charset="0"/>
                          <a:cs typeface="Times New Roman" panose="02020603050405020304" pitchFamily="18" charset="0"/>
                        </a:rPr>
                        <a:t>: Cybersecurity Maturity Model Certification (CMMC) Level 2 C3PAO Phase In Requirement (November 10, 2025 – November 10, 2028)</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3882964362"/>
                  </a:ext>
                </a:extLst>
              </a:tr>
              <a:tr h="534612">
                <a:tc>
                  <a:txBody>
                    <a:bodyPr/>
                    <a:lstStyle/>
                    <a:p>
                      <a:pPr algn="l">
                        <a:buNone/>
                      </a:pPr>
                      <a:r>
                        <a:rPr lang="en-US" sz="1200" dirty="0"/>
                        <a:t>Level 3</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p>
                      <a:pPr algn="l">
                        <a:buNone/>
                      </a:pPr>
                      <a:r>
                        <a:rPr lang="en-US" sz="1000" b="1" dirty="0"/>
                        <a:t>L42</a:t>
                      </a:r>
                      <a:r>
                        <a:rPr lang="en-US" sz="1000" dirty="0"/>
                        <a:t> Cybersecurity Maturity Model Certification (CMMC) Level 3 Defense Industrial Base </a:t>
                      </a:r>
                    </a:p>
                    <a:p>
                      <a:pPr algn="l">
                        <a:buNone/>
                      </a:pPr>
                      <a:r>
                        <a:rPr lang="en-US" sz="1000" dirty="0"/>
                        <a:t>Cybersecurity Assessment Center (DIBCAC) Assessment Requirement </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tc>
                  <a:txBody>
                    <a:bodyPr/>
                    <a:lstStyle/>
                    <a:p>
                      <a:pPr marL="0" marR="0" lvl="0" indent="0" algn="l" defTabSz="1036317" rtl="0" eaLnBrk="1" fontAlgn="auto" latinLnBrk="0" hangingPunct="1">
                        <a:lnSpc>
                          <a:spcPct val="100000"/>
                        </a:lnSpc>
                        <a:spcBef>
                          <a:spcPts val="0"/>
                        </a:spcBef>
                        <a:spcAft>
                          <a:spcPts val="0"/>
                        </a:spcAft>
                        <a:buClrTx/>
                        <a:buSzTx/>
                        <a:buFontTx/>
                        <a:buNone/>
                        <a:tabLst/>
                        <a:defRPr/>
                      </a:pPr>
                      <a:r>
                        <a:rPr lang="en-US" sz="1200" b="0" kern="100" dirty="0">
                          <a:effectLst/>
                          <a:latin typeface="+mj-lt"/>
                          <a:ea typeface="Aptos" panose="020B0004020202020204" pitchFamily="34" charset="0"/>
                          <a:cs typeface="Times New Roman" panose="02020603050405020304" pitchFamily="18" charset="0"/>
                        </a:rPr>
                        <a:t>None</a:t>
                      </a:r>
                    </a:p>
                  </a:txBody>
                  <a:tcPr marL="57621" marR="57621" marT="28811" marB="28811" anchor="ctr">
                    <a:lnL>
                      <a:noFill/>
                    </a:lnL>
                    <a:lnR>
                      <a:noFill/>
                    </a:lnR>
                    <a:lnT>
                      <a:noFill/>
                    </a:lnT>
                    <a:lnB>
                      <a:noFill/>
                    </a:lnB>
                    <a:lnTlToBr w="12700" cmpd="sng">
                      <a:noFill/>
                      <a:prstDash val="solid"/>
                    </a:lnTlToBr>
                    <a:lnBlToTr w="12700" cmpd="sng">
                      <a:noFill/>
                      <a:prstDash val="solid"/>
                    </a:lnBlToTr>
                    <a:solidFill>
                      <a:srgbClr val="DECDA0"/>
                    </a:solidFill>
                  </a:tcPr>
                </a:tc>
                <a:extLst>
                  <a:ext uri="{0D108BD9-81ED-4DB2-BD59-A6C34878D82A}">
                    <a16:rowId xmlns:a16="http://schemas.microsoft.com/office/drawing/2014/main" val="3421866768"/>
                  </a:ext>
                </a:extLst>
              </a:tr>
            </a:tbl>
          </a:graphicData>
        </a:graphic>
      </p:graphicFrame>
    </p:spTree>
    <p:extLst>
      <p:ext uri="{BB962C8B-B14F-4D97-AF65-F5344CB8AC3E}">
        <p14:creationId xmlns:p14="http://schemas.microsoft.com/office/powerpoint/2010/main" val="29304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590D3-E461-AA42-06C7-22035586F101}"/>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19E9D897-022D-76DD-E830-189A65449479}"/>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6AAA9BBE-F37A-E21D-2595-1A673E2924FC}"/>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chemeClr val="accent6"/>
                </a:solidFill>
                <a:effectLst/>
                <a:uLnTx/>
                <a:uFillTx/>
                <a:latin typeface="Raleway Black" pitchFamily="2" charset="0"/>
                <a:ea typeface="+mj-ea"/>
                <a:cs typeface="+mj-cs"/>
              </a:rPr>
              <a:t>Supplier</a:t>
            </a:r>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 Implementation</a:t>
            </a:r>
            <a:endParaRPr lang="en-US" dirty="0"/>
          </a:p>
        </p:txBody>
      </p:sp>
      <p:sp>
        <p:nvSpPr>
          <p:cNvPr id="4" name="TextBox 3">
            <a:extLst>
              <a:ext uri="{FF2B5EF4-FFF2-40B4-BE49-F238E27FC236}">
                <a16:creationId xmlns:a16="http://schemas.microsoft.com/office/drawing/2014/main" id="{7B3E316C-8E80-4350-75B9-C27B036A4809}"/>
              </a:ext>
            </a:extLst>
          </p:cNvPr>
          <p:cNvSpPr txBox="1"/>
          <p:nvPr/>
        </p:nvSpPr>
        <p:spPr>
          <a:xfrm>
            <a:off x="819807" y="2165131"/>
            <a:ext cx="9238593" cy="39087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0000"/>
                </a:solidFill>
                <a:effectLst/>
                <a:uLnTx/>
                <a:uFillTx/>
              </a:rPr>
              <a:t>Inventory Assets and Data</a:t>
            </a:r>
            <a:r>
              <a:rPr kumimoji="0" lang="en-US" sz="1800" b="0" i="0" u="none" strike="noStrike" kern="0" cap="none" spc="0" normalizeH="0" baseline="0" noProof="0" dirty="0">
                <a:ln>
                  <a:noFill/>
                </a:ln>
                <a:solidFill>
                  <a:srgbClr val="000000"/>
                </a:solidFill>
                <a:effectLst/>
                <a:uLnTx/>
                <a:uFillTx/>
              </a:rPr>
              <a:t>: Create a complete inventory of all users, devices, and cloud services. Map the flow of FCI or CUI through your systems to understand where it is stored and processed.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0000"/>
                </a:solidFill>
                <a:effectLst/>
                <a:uLnTx/>
                <a:uFillTx/>
              </a:rPr>
              <a:t>Implement Security Controls</a:t>
            </a:r>
            <a:r>
              <a:rPr kumimoji="0" lang="en-US" sz="1800" b="0" i="0" u="none" strike="noStrike" kern="0" cap="none" spc="0" normalizeH="0" baseline="0" noProof="0" dirty="0">
                <a:ln>
                  <a:noFill/>
                </a:ln>
                <a:solidFill>
                  <a:srgbClr val="000000"/>
                </a:solidFill>
                <a:effectLst/>
                <a:uLnTx/>
                <a:uFillTx/>
              </a:rPr>
              <a:t>: Put the required security practices into action.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0000"/>
                </a:solidFill>
                <a:effectLst/>
                <a:uLnTx/>
                <a:uFillTx/>
              </a:rPr>
              <a:t>Develop a System Security Plan</a:t>
            </a:r>
            <a:r>
              <a:rPr kumimoji="0" lang="en-US" sz="1800" b="0" i="0" u="none" strike="noStrike" kern="0" cap="none" spc="0" normalizeH="0" baseline="0" noProof="0" dirty="0">
                <a:ln>
                  <a:noFill/>
                </a:ln>
                <a:solidFill>
                  <a:srgbClr val="000000"/>
                </a:solidFill>
                <a:effectLst/>
                <a:uLnTx/>
                <a:uFillTx/>
              </a:rPr>
              <a:t>: This is a key document that explains how your organization meets the numerous security requirements. It is mandatory for compliance, and it includes policies and procedures regarding people, processes, and technology.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0000"/>
                </a:solidFill>
                <a:effectLst/>
                <a:uLnTx/>
                <a:uFillTx/>
              </a:rPr>
              <a:t>Documentation</a:t>
            </a:r>
            <a:r>
              <a:rPr kumimoji="0" lang="en-US" sz="1800" b="0" i="0" u="none" strike="noStrike" kern="0" cap="none" spc="0" normalizeH="0" baseline="0" noProof="0" dirty="0">
                <a:ln>
                  <a:noFill/>
                </a:ln>
                <a:solidFill>
                  <a:srgbClr val="000000"/>
                </a:solidFill>
                <a:effectLst/>
                <a:uLnTx/>
                <a:uFillTx/>
              </a:rPr>
              <a:t>: Collect proof that your controls are working. This can include screenshots of security settings, system logs, or employee training certificates.</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srgbClr val="000000"/>
              </a:solidFill>
            </a:endParaRPr>
          </a:p>
          <a:p>
            <a:pPr lvl="0" defTabSz="914400">
              <a:defRPr/>
            </a:pPr>
            <a:r>
              <a:rPr lang="en-US" sz="1400" kern="0" dirty="0">
                <a:solidFill>
                  <a:srgbClr val="000000"/>
                </a:solidFill>
                <a:hlinkClick r:id="rId2"/>
              </a:rPr>
              <a:t>https://www.dla.mil/Small-Business/Resource-Center/Cybersecurity-Resources/#CMMCsteps</a:t>
            </a:r>
            <a:endParaRPr kumimoji="0" lang="en-US"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7088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1A5F-4966-7619-1F9F-0600B6E890E6}"/>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4C7D3D2E-8376-FCA2-27A3-0EE6FF5EF84E}"/>
              </a:ext>
            </a:extLst>
          </p:cNvPr>
          <p:cNvSpPr txBox="1">
            <a:spLocks/>
          </p:cNvSpPr>
          <p:nvPr/>
        </p:nvSpPr>
        <p:spPr>
          <a:xfrm>
            <a:off x="2635137" y="-539255"/>
            <a:ext cx="5092927" cy="527236"/>
          </a:xfrm>
          <a:prstGeom prst="rect">
            <a:avLst/>
          </a:prstGeom>
        </p:spPr>
        <p:txBody>
          <a:bodyPr vert="horz" lIns="91440" tIns="45720" rIns="91440" bIns="45720" rtlCol="0" anchor="ctr">
            <a:normAutofit/>
          </a:bodyPr>
          <a:lstStyle>
            <a:lvl1pPr marL="0" algn="r" defTabSz="855005" rtl="0" eaLnBrk="1" latinLnBrk="0" hangingPunct="1">
              <a:lnSpc>
                <a:spcPct val="100000"/>
              </a:lnSpc>
              <a:spcBef>
                <a:spcPct val="0"/>
              </a:spcBef>
              <a:buNone/>
              <a:defRPr lang="en-US" sz="2400" b="1" kern="1200" dirty="0">
                <a:solidFill>
                  <a:srgbClr val="C9AD62"/>
                </a:solidFill>
                <a:latin typeface="Raleway Black" pitchFamily="2" charset="0"/>
                <a:ea typeface="+mj-ea"/>
                <a:cs typeface="+mj-cs"/>
              </a:defRPr>
            </a:lvl1pPr>
          </a:lstStyle>
          <a:p>
            <a:pPr marL="0" marR="0" lvl="0" indent="0" algn="ctr" defTabSz="85500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2548B"/>
                </a:solidFill>
                <a:effectLst/>
                <a:uLnTx/>
                <a:uFillTx/>
                <a:latin typeface="Arial" panose="020B0604020202020204"/>
                <a:ea typeface="+mj-ea"/>
                <a:cs typeface="+mj-cs"/>
              </a:rPr>
              <a:t>Slide Classification: Classification goes here</a:t>
            </a:r>
          </a:p>
        </p:txBody>
      </p:sp>
      <p:sp>
        <p:nvSpPr>
          <p:cNvPr id="9" name="Title 8">
            <a:extLst>
              <a:ext uri="{FF2B5EF4-FFF2-40B4-BE49-F238E27FC236}">
                <a16:creationId xmlns:a16="http://schemas.microsoft.com/office/drawing/2014/main" id="{15ECA412-36FC-5627-D81D-33FBF7103BB0}"/>
              </a:ext>
            </a:extLst>
          </p:cNvPr>
          <p:cNvSpPr>
            <a:spLocks noGrp="1"/>
          </p:cNvSpPr>
          <p:nvPr>
            <p:ph type="title"/>
          </p:nvPr>
        </p:nvSpPr>
        <p:spPr>
          <a:xfrm>
            <a:off x="1962150" y="338430"/>
            <a:ext cx="8096250" cy="371897"/>
          </a:xfrm>
        </p:spPr>
        <p:txBody>
          <a:bodyPr/>
          <a:lstStyle/>
          <a:p>
            <a:r>
              <a:rPr kumimoji="0" lang="en-US" sz="2400" b="1" i="0" u="none" strike="noStrike" kern="1200" cap="none" spc="0" normalizeH="0" baseline="0" noProof="0" dirty="0">
                <a:ln>
                  <a:noFill/>
                </a:ln>
                <a:solidFill>
                  <a:srgbClr val="C9AD62"/>
                </a:solidFill>
                <a:effectLst/>
                <a:uLnTx/>
                <a:uFillTx/>
                <a:latin typeface="Raleway Black" pitchFamily="2" charset="0"/>
                <a:ea typeface="+mj-ea"/>
                <a:cs typeface="+mj-cs"/>
              </a:rPr>
              <a:t>Self-assessment</a:t>
            </a:r>
            <a:endParaRPr lang="en-US" dirty="0"/>
          </a:p>
        </p:txBody>
      </p:sp>
      <p:sp>
        <p:nvSpPr>
          <p:cNvPr id="3" name="TextBox 2">
            <a:extLst>
              <a:ext uri="{FF2B5EF4-FFF2-40B4-BE49-F238E27FC236}">
                <a16:creationId xmlns:a16="http://schemas.microsoft.com/office/drawing/2014/main" id="{64BB876D-02F1-DEE9-6186-7F1505412B14}"/>
              </a:ext>
            </a:extLst>
          </p:cNvPr>
          <p:cNvSpPr txBox="1"/>
          <p:nvPr/>
        </p:nvSpPr>
        <p:spPr>
          <a:xfrm>
            <a:off x="683518" y="1471565"/>
            <a:ext cx="9070427" cy="32316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000000"/>
                </a:solidFill>
                <a:effectLst/>
                <a:uLnTx/>
                <a:uFillTx/>
              </a:rPr>
              <a:t>Level 1 self assessments: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rgbClr val="000000"/>
                </a:solidFill>
                <a:effectLst/>
                <a:uLnTx/>
                <a:uFillTx/>
              </a:rPr>
              <a:t>CMMC Level 1 Example Checklist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rgbClr val="000000"/>
                </a:solidFill>
                <a:effectLst/>
                <a:uLnTx/>
                <a:uFillTx/>
              </a:rPr>
              <a:t>Project Spectrum website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000000"/>
                </a:solidFill>
                <a:effectLst/>
                <a:uLnTx/>
                <a:uFillTx/>
              </a:rPr>
              <a:t>Level 2 self assessments: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rgbClr val="000000"/>
                </a:solidFill>
                <a:effectLst/>
                <a:uLnTx/>
                <a:uFillTx/>
              </a:rPr>
              <a:t> NIST SP 800-171 Protecting CUI in Nonfederal Systems and Organizations Requirements Spreadsheet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rgbClr val="000000"/>
                </a:solidFill>
                <a:effectLst/>
                <a:uLnTx/>
                <a:uFillTx/>
              </a:rPr>
              <a:t>Project Spectrum website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000000"/>
                </a:solidFill>
                <a:effectLst/>
                <a:uLnTx/>
                <a:uFillTx/>
              </a:rPr>
              <a:t>Level 2 C3PAO assessment: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rgbClr val="000000"/>
                </a:solidFill>
                <a:effectLst/>
                <a:uLnTx/>
                <a:uFillTx/>
              </a:rPr>
              <a:t>Review third party assessors on the Cyber AB website and choose provider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0" dirty="0">
                <a:solidFill>
                  <a:srgbClr val="000000"/>
                </a:solidFill>
              </a:rPr>
              <a:t>Level 2 self assessment checklist completed prior to third party assessment</a:t>
            </a:r>
            <a:endParaRPr kumimoji="0" lang="en-US" sz="1700" b="0" i="0" u="none" strike="noStrike" kern="0" cap="none" spc="0" normalizeH="0" baseline="0" noProof="0" dirty="0">
              <a:ln>
                <a:noFill/>
              </a:ln>
              <a:solidFill>
                <a:srgbClr val="000000"/>
              </a:solidFill>
              <a:effectLst/>
              <a:uLnTx/>
              <a:uFillTx/>
            </a:endParaRPr>
          </a:p>
        </p:txBody>
      </p:sp>
      <p:sp>
        <p:nvSpPr>
          <p:cNvPr id="4" name="TextBox 3">
            <a:extLst>
              <a:ext uri="{FF2B5EF4-FFF2-40B4-BE49-F238E27FC236}">
                <a16:creationId xmlns:a16="http://schemas.microsoft.com/office/drawing/2014/main" id="{8D40DB84-BDED-78A4-E172-CF86048231EC}"/>
              </a:ext>
            </a:extLst>
          </p:cNvPr>
          <p:cNvSpPr txBox="1"/>
          <p:nvPr/>
        </p:nvSpPr>
        <p:spPr>
          <a:xfrm>
            <a:off x="0" y="4591010"/>
            <a:ext cx="10363200" cy="3170099"/>
          </a:xfrm>
          <a:prstGeom prst="rect">
            <a:avLst/>
          </a:prstGeom>
          <a:noFill/>
        </p:spPr>
        <p:txBody>
          <a:bodyPr wrap="square" rtlCol="0">
            <a:spAutoFit/>
          </a:bodyPr>
          <a:lstStyle/>
          <a:p>
            <a:r>
              <a:rPr lang="en-US" sz="1400" dirty="0">
                <a:hlinkClick r:id="rId2"/>
              </a:rPr>
              <a:t>DLA:</a:t>
            </a:r>
          </a:p>
          <a:p>
            <a:r>
              <a:rPr lang="en-US" sz="1400" dirty="0">
                <a:hlinkClick r:id="rId2"/>
              </a:rPr>
              <a:t>https://www.dla.mil/Portals/104/Documents/SmallBusiness/CMMCLevel1Checklist.xlsx?ver=KFawEWop5f00yIGisLr5FQ%3d%3d</a:t>
            </a:r>
            <a:endParaRPr lang="en-US" sz="1400" dirty="0"/>
          </a:p>
          <a:p>
            <a:endParaRPr lang="en-US" sz="1400" dirty="0"/>
          </a:p>
          <a:p>
            <a:r>
              <a:rPr lang="en-US" sz="1400" dirty="0">
                <a:hlinkClick r:id="rId3"/>
              </a:rPr>
              <a:t>PROJECT SPECTRUM:</a:t>
            </a:r>
          </a:p>
          <a:p>
            <a:r>
              <a:rPr lang="en-US" sz="1400" dirty="0">
                <a:hlinkClick r:id="rId3"/>
              </a:rPr>
              <a:t>https://www.projectspectrum.io/#/cyber-readiness-check</a:t>
            </a:r>
            <a:endParaRPr lang="en-US" sz="1400" dirty="0"/>
          </a:p>
          <a:p>
            <a:endParaRPr lang="en-US" sz="1400" dirty="0">
              <a:hlinkClick r:id="rId4"/>
            </a:endParaRPr>
          </a:p>
          <a:p>
            <a:r>
              <a:rPr lang="en-US" sz="1400" dirty="0">
                <a:solidFill>
                  <a:schemeClr val="accent4"/>
                </a:solidFill>
              </a:rPr>
              <a:t>CYBER AB:</a:t>
            </a:r>
          </a:p>
          <a:p>
            <a:r>
              <a:rPr lang="en-US" sz="1400" dirty="0">
                <a:hlinkClick r:id="rId5"/>
              </a:rPr>
              <a:t>https://cyberab.org/Catalog#!/c/s/Results/Format/list/Page/1/Size/9/Sort/NameAscending</a:t>
            </a:r>
            <a:endParaRPr lang="en-US" sz="1400" dirty="0"/>
          </a:p>
          <a:p>
            <a:endParaRPr lang="en-US" sz="1400" dirty="0"/>
          </a:p>
          <a:p>
            <a:r>
              <a:rPr lang="en-US" sz="1400" dirty="0">
                <a:hlinkClick r:id="rId4"/>
              </a:rPr>
              <a:t>NIST:  https://view.officeapps.live.com/op/view.aspx?src=https%3A%2F%2Fcsrc.nist.gov%2Ffiles%2Fpubs%2Fsp%2F800%2F171%2Fr2%2Fupd1%2Ffinal%2Fdocs%2Fsp800-171r2-security-reqs.xlsx&amp;wdOrigin=BROWSELINK</a:t>
            </a:r>
            <a:endParaRPr lang="en-US" sz="1400" dirty="0"/>
          </a:p>
          <a:p>
            <a:endParaRPr lang="en-US" sz="1400" dirty="0">
              <a:highlight>
                <a:srgbClr val="00FF00"/>
              </a:highlight>
            </a:endParaRPr>
          </a:p>
          <a:p>
            <a:endParaRPr lang="en-US" dirty="0"/>
          </a:p>
        </p:txBody>
      </p:sp>
    </p:spTree>
    <p:extLst>
      <p:ext uri="{BB962C8B-B14F-4D97-AF65-F5344CB8AC3E}">
        <p14:creationId xmlns:p14="http://schemas.microsoft.com/office/powerpoint/2010/main" val="1530262294"/>
      </p:ext>
    </p:extLst>
  </p:cSld>
  <p:clrMapOvr>
    <a:masterClrMapping/>
  </p:clrMapOvr>
</p:sld>
</file>

<file path=ppt/theme/theme1.xml><?xml version="1.0" encoding="utf-8"?>
<a:theme xmlns:a="http://schemas.openxmlformats.org/drawingml/2006/main" name="Cover Slide Master">
  <a:themeElements>
    <a:clrScheme name="DLA Colors 1">
      <a:dk1>
        <a:srgbClr val="000000"/>
      </a:dk1>
      <a:lt1>
        <a:srgbClr val="FFFFFF"/>
      </a:lt1>
      <a:dk2>
        <a:srgbClr val="02548B"/>
      </a:dk2>
      <a:lt2>
        <a:srgbClr val="FFFFFF"/>
      </a:lt2>
      <a:accent1>
        <a:srgbClr val="02548B"/>
      </a:accent1>
      <a:accent2>
        <a:srgbClr val="0A3348"/>
      </a:accent2>
      <a:accent3>
        <a:srgbClr val="486777"/>
      </a:accent3>
      <a:accent4>
        <a:srgbClr val="1775A6"/>
      </a:accent4>
      <a:accent5>
        <a:srgbClr val="E3AC2B"/>
      </a:accent5>
      <a:accent6>
        <a:srgbClr val="C9AD62"/>
      </a:accent6>
      <a:hlink>
        <a:srgbClr val="0076A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A_Standard_11 x 8.5_Template.pptx" id="{697347C1-9000-42A0-A8E6-566009C02A13}" vid="{53F6A238-5E08-4408-A0DB-4D3E16AF2EDE}"/>
    </a:ext>
  </a:extLst>
</a:theme>
</file>

<file path=ppt/theme/theme2.xml><?xml version="1.0" encoding="utf-8"?>
<a:theme xmlns:a="http://schemas.openxmlformats.org/drawingml/2006/main" name="5_Agenda Slide Master">
  <a:themeElements>
    <a:clrScheme name="DLA Colors 1">
      <a:dk1>
        <a:srgbClr val="000000"/>
      </a:dk1>
      <a:lt1>
        <a:srgbClr val="FFFFFF"/>
      </a:lt1>
      <a:dk2>
        <a:srgbClr val="02548B"/>
      </a:dk2>
      <a:lt2>
        <a:srgbClr val="FFFFFF"/>
      </a:lt2>
      <a:accent1>
        <a:srgbClr val="02548B"/>
      </a:accent1>
      <a:accent2>
        <a:srgbClr val="0A3348"/>
      </a:accent2>
      <a:accent3>
        <a:srgbClr val="486777"/>
      </a:accent3>
      <a:accent4>
        <a:srgbClr val="1775A6"/>
      </a:accent4>
      <a:accent5>
        <a:srgbClr val="E3AC2B"/>
      </a:accent5>
      <a:accent6>
        <a:srgbClr val="4B4D4F"/>
      </a:accent6>
      <a:hlink>
        <a:srgbClr val="0076A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360" dirty="0" err="1" smtClean="0">
            <a:solidFill>
              <a:schemeClr val="bg2"/>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LA_Standard_11 x 8.5_Template.pptx" id="{697347C1-9000-42A0-A8E6-566009C02A13}" vid="{F24A8BC7-DF46-4D06-956D-6AD6AF742424}"/>
    </a:ext>
  </a:extLst>
</a:theme>
</file>

<file path=ppt/theme/theme3.xml><?xml version="1.0" encoding="utf-8"?>
<a:theme xmlns:a="http://schemas.openxmlformats.org/drawingml/2006/main" name="6_CUI_Content Slide Masters">
  <a:themeElements>
    <a:clrScheme name="DLA Colors 1.2">
      <a:dk1>
        <a:srgbClr val="000000"/>
      </a:dk1>
      <a:lt1>
        <a:srgbClr val="FFFFFF"/>
      </a:lt1>
      <a:dk2>
        <a:srgbClr val="02548B"/>
      </a:dk2>
      <a:lt2>
        <a:srgbClr val="FFFFFF"/>
      </a:lt2>
      <a:accent1>
        <a:srgbClr val="02548B"/>
      </a:accent1>
      <a:accent2>
        <a:srgbClr val="0A3348"/>
      </a:accent2>
      <a:accent3>
        <a:srgbClr val="38677F"/>
      </a:accent3>
      <a:accent4>
        <a:srgbClr val="0075A6"/>
      </a:accent4>
      <a:accent5>
        <a:srgbClr val="E3AC2B"/>
      </a:accent5>
      <a:accent6>
        <a:srgbClr val="C9AD62"/>
      </a:accent6>
      <a:hlink>
        <a:srgbClr val="0076A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360" dirty="0" err="1" smtClean="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LA_Standard_11 x 8.5_Template.pptx" id="{697347C1-9000-42A0-A8E6-566009C02A13}" vid="{6A94630C-0F6D-40E9-A04D-ADDF7BFE6D97}"/>
    </a:ext>
  </a:extLst>
</a:theme>
</file>

<file path=ppt/theme/theme4.xml><?xml version="1.0" encoding="utf-8"?>
<a:theme xmlns:a="http://schemas.openxmlformats.org/drawingml/2006/main" name="7_Unclassified_Content Slide Masters">
  <a:themeElements>
    <a:clrScheme name="DLA Colors 1">
      <a:dk1>
        <a:srgbClr val="000000"/>
      </a:dk1>
      <a:lt1>
        <a:srgbClr val="FFFFFF"/>
      </a:lt1>
      <a:dk2>
        <a:srgbClr val="02548B"/>
      </a:dk2>
      <a:lt2>
        <a:srgbClr val="FFFFFF"/>
      </a:lt2>
      <a:accent1>
        <a:srgbClr val="02548B"/>
      </a:accent1>
      <a:accent2>
        <a:srgbClr val="0A3348"/>
      </a:accent2>
      <a:accent3>
        <a:srgbClr val="486777"/>
      </a:accent3>
      <a:accent4>
        <a:srgbClr val="1775A6"/>
      </a:accent4>
      <a:accent5>
        <a:srgbClr val="E3AC2B"/>
      </a:accent5>
      <a:accent6>
        <a:srgbClr val="C9AD62"/>
      </a:accent6>
      <a:hlink>
        <a:srgbClr val="0076A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A_Standard_11 x 8.5_Template.pptx" id="{697347C1-9000-42A0-A8E6-566009C02A13}" vid="{8AA2D9A7-C451-49E4-9AC7-D36B0C2E3B74}"/>
    </a:ext>
  </a:extLst>
</a:theme>
</file>

<file path=ppt/theme/theme5.xml><?xml version="1.0" encoding="utf-8"?>
<a:theme xmlns:a="http://schemas.openxmlformats.org/drawingml/2006/main" name="End Slides">
  <a:themeElements>
    <a:clrScheme name="DLA Colors 1">
      <a:dk1>
        <a:srgbClr val="000000"/>
      </a:dk1>
      <a:lt1>
        <a:srgbClr val="FFFFFF"/>
      </a:lt1>
      <a:dk2>
        <a:srgbClr val="02548B"/>
      </a:dk2>
      <a:lt2>
        <a:srgbClr val="FFFFFF"/>
      </a:lt2>
      <a:accent1>
        <a:srgbClr val="02548B"/>
      </a:accent1>
      <a:accent2>
        <a:srgbClr val="0A3348"/>
      </a:accent2>
      <a:accent3>
        <a:srgbClr val="486777"/>
      </a:accent3>
      <a:accent4>
        <a:srgbClr val="1775A6"/>
      </a:accent4>
      <a:accent5>
        <a:srgbClr val="E3AC2B"/>
      </a:accent5>
      <a:accent6>
        <a:srgbClr val="C9AD62"/>
      </a:accent6>
      <a:hlink>
        <a:srgbClr val="0076A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360" dirty="0" err="1" smtClean="0">
            <a:solidFill>
              <a:schemeClr val="bg2"/>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LA_Standard_11 x 8.5_Template.pptx" id="{697347C1-9000-42A0-A8E6-566009C02A13}" vid="{A619533D-AD2A-46EF-AFDE-352CCF8D407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F5FFB4CBFFD41AEF4D5B7C8D4632B" ma:contentTypeVersion="14" ma:contentTypeDescription="Create a new document." ma:contentTypeScope="" ma:versionID="bc509b36175176039c5a7cfc66f73bbe">
  <xsd:schema xmlns:xsd="http://www.w3.org/2001/XMLSchema" xmlns:xs="http://www.w3.org/2001/XMLSchema" xmlns:p="http://schemas.microsoft.com/office/2006/metadata/properties" xmlns:ns2="66383674-40d7-4133-af33-a24f1605d557" targetNamespace="http://schemas.microsoft.com/office/2006/metadata/properties" ma:root="true" ma:fieldsID="5af7f0e3ad0a0822b9256da589d895f4" ns2:_="">
    <xsd:import namespace="66383674-40d7-4133-af33-a24f1605d5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isplayOrder" minOccurs="0"/>
                <xsd:element ref="ns2:Classification"/>
                <xsd:element ref="ns2:Templ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83674-40d7-4133-af33-a24f1605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isplayOrder" ma:index="11" nillable="true" ma:displayName="Display Order" ma:decimals="0" ma:description="Order on list of public facing site" ma:format="Dropdown" ma:internalName="DisplayOrder" ma:percentage="FALSE">
      <xsd:simpleType>
        <xsd:restriction base="dms:Number"/>
      </xsd:simpleType>
    </xsd:element>
    <xsd:element name="Classification" ma:index="12" ma:displayName="Classification" ma:default="None" ma:format="Dropdown" ma:internalName="Classification">
      <xsd:simpleType>
        <xsd:restriction base="dms:Choice">
          <xsd:enumeration value="CUI"/>
          <xsd:enumeration value="Unclassified"/>
          <xsd:enumeration value="None"/>
          <xsd:enumeration value="Either"/>
        </xsd:restriction>
      </xsd:simpleType>
    </xsd:element>
    <xsd:element name="Template" ma:index="13" nillable="true" ma:displayName="Template" ma:format="Dropdown" ma:internalName="Templ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lassification xmlns="66383674-40d7-4133-af33-a24f1605d557">None</Classification>
    <DisplayOrder xmlns="66383674-40d7-4133-af33-a24f1605d557" xsi:nil="true"/>
    <Template xmlns="66383674-40d7-4133-af33-a24f1605d557">Standard</Templ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1A9BC-A325-4B7D-A645-96C092A45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83674-40d7-4133-af33-a24f1605d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8D645-6709-4AC3-B89B-7A9CBF2A4310}">
  <ds:schemaRefs>
    <ds:schemaRef ds:uri="http://schemas.openxmlformats.org/package/2006/metadata/core-properties"/>
    <ds:schemaRef ds:uri="http://purl.org/dc/terms/"/>
    <ds:schemaRef ds:uri="http://schemas.microsoft.com/office/2006/documentManagement/types"/>
    <ds:schemaRef ds:uri="66383674-40d7-4133-af33-a24f1605d557"/>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s>
</ds:datastoreItem>
</file>

<file path=customXml/itemProps3.xml><?xml version="1.0" encoding="utf-8"?>
<ds:datastoreItem xmlns:ds="http://schemas.openxmlformats.org/officeDocument/2006/customXml" ds:itemID="{0493ED3D-638C-4755-AA9B-20BCF08A3968}">
  <ds:schemaRefs>
    <ds:schemaRef ds:uri="http://schemas.microsoft.com/sharepoint/v3/contenttype/forms"/>
  </ds:schemaRefs>
</ds:datastoreItem>
</file>

<file path=docMetadata/LabelInfo.xml><?xml version="1.0" encoding="utf-8"?>
<clbl:labelList xmlns:clbl="http://schemas.microsoft.com/office/2020/mipLabelMetadata">
  <clbl:label id="{6dee1d83-8de8-49bb-bc0d-fd8812473904}" enabled="0" method="" siteId="{6dee1d83-8de8-49bb-bc0d-fd8812473904}" removed="1"/>
  <clbl:label id="{e3a9094c-bab6-4560-a4aa-ee70a798ee79}" enabled="0" method="" siteId="{e3a9094c-bab6-4560-a4aa-ee70a798ee79}" removed="1"/>
</clbl:labelList>
</file>

<file path=docProps/app.xml><?xml version="1.0" encoding="utf-8"?>
<Properties xmlns="http://schemas.openxmlformats.org/officeDocument/2006/extended-properties" xmlns:vt="http://schemas.openxmlformats.org/officeDocument/2006/docPropsVTypes">
  <Template>DLA_Standard_11 x 8.5_Template</Template>
  <TotalTime>2156</TotalTime>
  <Words>2301</Words>
  <Application>Microsoft Office PowerPoint</Application>
  <PresentationFormat>Custom</PresentationFormat>
  <Paragraphs>204</Paragraphs>
  <Slides>12</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Aptos</vt:lpstr>
      <vt:lpstr>Arial</vt:lpstr>
      <vt:lpstr>Courier New</vt:lpstr>
      <vt:lpstr>Raleway Black</vt:lpstr>
      <vt:lpstr>Wingdings</vt:lpstr>
      <vt:lpstr>Cover Slide Master</vt:lpstr>
      <vt:lpstr>5_Agenda Slide Master</vt:lpstr>
      <vt:lpstr>6_CUI_Content Slide Masters</vt:lpstr>
      <vt:lpstr>7_Unclassified_Content Slide Masters</vt:lpstr>
      <vt:lpstr>End Slides</vt:lpstr>
      <vt:lpstr>What is CMMC?</vt:lpstr>
      <vt:lpstr>CMMC Levels</vt:lpstr>
      <vt:lpstr>Expected DLA Procurements with CMMC</vt:lpstr>
      <vt:lpstr>DoW Phased Implementation Plan</vt:lpstr>
      <vt:lpstr>DLA Plan of Action</vt:lpstr>
      <vt:lpstr>How to observe the CMMC level (DoW-wide)</vt:lpstr>
      <vt:lpstr>How to observe the CMMC level (DLA Specific)</vt:lpstr>
      <vt:lpstr>Supplier Implementation</vt:lpstr>
      <vt:lpstr>Self-assessment</vt:lpstr>
      <vt:lpstr>Actions after assessment</vt:lpstr>
      <vt:lpstr>Project Spectrum</vt:lpstr>
      <vt:lpstr>Additional Resources</vt:lpstr>
    </vt:vector>
  </TitlesOfParts>
  <Manager>martin.binder@dla.mil</Manager>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Standard Master Briefing Template</dc:title>
  <dc:subject>Template</dc:subject>
  <dc:creator>Richards, Jory A CTR DLA OFFICE OF DIRECTOR (USA)</dc:creator>
  <cp:lastModifiedBy>Hampton, Mark C CIV DLA SMALL BUSINESS PROG (USA)</cp:lastModifiedBy>
  <cp:revision>44</cp:revision>
  <cp:lastPrinted>2026-04-08T20:34:00Z</cp:lastPrinted>
  <dcterms:created xsi:type="dcterms:W3CDTF">2025-06-04T20:28:14Z</dcterms:created>
  <dcterms:modified xsi:type="dcterms:W3CDTF">2026-04-16T19:01:36Z</dcterms:modified>
  <cp:category>DLA;Standard Master;Briefing Template;508;Accessibility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0x010100F98F5FFB4CBFFD41AEF4D5B7C8D4632B</vt:lpwstr>
  </property>
  <property fmtid="{D5CDD505-2E9C-101B-9397-08002B2CF9AE}" pid="3" name="MediaServiceImageTags">
    <vt:lpwstr/>
  </property>
  <property fmtid="{D5CDD505-2E9C-101B-9397-08002B2CF9AE}" pid="4" name="Order">
    <vt:r8>160500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Description_2">
    <vt:lpwstr>Lorem ipsum dolor sit amet, consectetuer adipiscing elit, sed diam Lorem ipsum dolor sit amet, consectetuer adipiscing elit, sed diam </vt:lpwstr>
  </property>
  <property fmtid="{D5CDD505-2E9C-101B-9397-08002B2CF9AE}" pid="12" name="Cataloged?">
    <vt:bool>false</vt:bool>
  </property>
</Properties>
</file>